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3"/>
  </p:notesMasterIdLst>
  <p:sldIdLst>
    <p:sldId id="256" r:id="rId2"/>
    <p:sldId id="265" r:id="rId3"/>
    <p:sldId id="258" r:id="rId4"/>
    <p:sldId id="259" r:id="rId5"/>
    <p:sldId id="262" r:id="rId6"/>
    <p:sldId id="267" r:id="rId7"/>
    <p:sldId id="264" r:id="rId8"/>
    <p:sldId id="261" r:id="rId9"/>
    <p:sldId id="263" r:id="rId10"/>
    <p:sldId id="266" r:id="rId11"/>
    <p:sldId id="257" r:id="rId12"/>
  </p:sldIdLst>
  <p:sldSz cx="9144000" cy="6858000" type="screen4x3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37" autoAdjust="0"/>
  </p:normalViewPr>
  <p:slideViewPr>
    <p:cSldViewPr>
      <p:cViewPr varScale="1">
        <p:scale>
          <a:sx n="91" d="100"/>
          <a:sy n="91" d="100"/>
        </p:scale>
        <p:origin x="-102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189F0-8CB3-4E12-A736-8A4DD7CA9992}" type="datetimeFigureOut">
              <a:rPr lang="pl-PL" smtClean="0"/>
              <a:pPr/>
              <a:t>2024-01-16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4F9EE-6B8A-492F-8D67-C587E819F5A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F9EE-6B8A-492F-8D67-C587E819F5AE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0DB7-1DE9-4A88-9584-82841CFB00D7}" type="datetimeFigureOut">
              <a:rPr lang="pl-PL" smtClean="0"/>
              <a:pPr/>
              <a:t>2024-01-16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20A-8155-4F0A-9624-AB535C499B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0DB7-1DE9-4A88-9584-82841CFB00D7}" type="datetimeFigureOut">
              <a:rPr lang="pl-PL" smtClean="0"/>
              <a:pPr/>
              <a:t>2024-01-16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20A-8155-4F0A-9624-AB535C499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0DB7-1DE9-4A88-9584-82841CFB00D7}" type="datetimeFigureOut">
              <a:rPr lang="pl-PL" smtClean="0"/>
              <a:pPr/>
              <a:t>2024-01-16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20A-8155-4F0A-9624-AB535C499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0DB7-1DE9-4A88-9584-82841CFB00D7}" type="datetimeFigureOut">
              <a:rPr lang="pl-PL" smtClean="0"/>
              <a:pPr/>
              <a:t>2024-01-16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20A-8155-4F0A-9624-AB535C499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0DB7-1DE9-4A88-9584-82841CFB00D7}" type="datetimeFigureOut">
              <a:rPr lang="pl-PL" smtClean="0"/>
              <a:pPr/>
              <a:t>2024-01-16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F77A20A-8155-4F0A-9624-AB535C499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0DB7-1DE9-4A88-9584-82841CFB00D7}" type="datetimeFigureOut">
              <a:rPr lang="pl-PL" smtClean="0"/>
              <a:pPr/>
              <a:t>2024-01-16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20A-8155-4F0A-9624-AB535C499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0DB7-1DE9-4A88-9584-82841CFB00D7}" type="datetimeFigureOut">
              <a:rPr lang="pl-PL" smtClean="0"/>
              <a:pPr/>
              <a:t>2024-01-16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20A-8155-4F0A-9624-AB535C499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0DB7-1DE9-4A88-9584-82841CFB00D7}" type="datetimeFigureOut">
              <a:rPr lang="pl-PL" smtClean="0"/>
              <a:pPr/>
              <a:t>2024-01-16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20A-8155-4F0A-9624-AB535C499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0DB7-1DE9-4A88-9584-82841CFB00D7}" type="datetimeFigureOut">
              <a:rPr lang="pl-PL" smtClean="0"/>
              <a:pPr/>
              <a:t>2024-01-16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20A-8155-4F0A-9624-AB535C499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0DB7-1DE9-4A88-9584-82841CFB00D7}" type="datetimeFigureOut">
              <a:rPr lang="pl-PL" smtClean="0"/>
              <a:pPr/>
              <a:t>2024-01-16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20A-8155-4F0A-9624-AB535C499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0DB7-1DE9-4A88-9584-82841CFB00D7}" type="datetimeFigureOut">
              <a:rPr lang="pl-PL" smtClean="0"/>
              <a:pPr/>
              <a:t>2024-01-16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20A-8155-4F0A-9624-AB535C499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830DB7-1DE9-4A88-9584-82841CFB00D7}" type="datetimeFigureOut">
              <a:rPr lang="pl-PL" smtClean="0"/>
              <a:pPr/>
              <a:t>2024-01-16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77A20A-8155-4F0A-9624-AB535C499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Album fotograficzny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Pedagog Szkolny</a:t>
            </a:r>
            <a:endParaRPr lang="pl-PL" dirty="0"/>
          </a:p>
        </p:txBody>
      </p:sp>
      <p:pic>
        <p:nvPicPr>
          <p:cNvPr id="4" name="Obraz 3" descr="happy-children-catching-snowfl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428728" y="5572140"/>
            <a:ext cx="78806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haroni" pitchFamily="2" charset="-79"/>
              </a:rPr>
              <a:t>…upragnione ferie zimowe</a:t>
            </a: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haroni" pitchFamily="2" charset="-79"/>
              </a:rPr>
              <a:t>!</a:t>
            </a:r>
            <a:endParaRPr lang="pl-PL" sz="4800" b="1" dirty="0">
              <a:solidFill>
                <a:schemeClr val="accent3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142852"/>
            <a:ext cx="8948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Nareszcie nadchodzą…</a:t>
            </a:r>
            <a:endParaRPr lang="pl-PL" sz="54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285984" y="428604"/>
            <a:ext cx="4674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P</a:t>
            </a:r>
            <a:r>
              <a:rPr lang="pl-PL" dirty="0" smtClean="0"/>
              <a:t>o dniu spędzonym na zabawach na śniegu</a:t>
            </a:r>
          </a:p>
          <a:p>
            <a:pPr algn="ctr"/>
            <a:r>
              <a:rPr lang="pl-PL" dirty="0" smtClean="0"/>
              <a:t>d</a:t>
            </a:r>
            <a:r>
              <a:rPr lang="pl-PL" dirty="0" smtClean="0"/>
              <a:t>obrze jest cieszyć się dobrą książką </a:t>
            </a:r>
          </a:p>
          <a:p>
            <a:pPr algn="ctr"/>
            <a:r>
              <a:rPr lang="pl-PL" dirty="0" smtClean="0"/>
              <a:t>oraz czasem  w gronie najbliższych.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428860" y="4000504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Gry planszowe to także dobry pomysł na spędzenie tego dłuższego czasu wolnego.</a:t>
            </a:r>
            <a:endParaRPr lang="pl-PL" dirty="0"/>
          </a:p>
        </p:txBody>
      </p:sp>
      <p:pic>
        <p:nvPicPr>
          <p:cNvPr id="5" name="Obraz 4" descr="7112758505_ae5dd8f5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786322"/>
            <a:ext cx="3333821" cy="1890724"/>
          </a:xfrm>
          <a:prstGeom prst="rect">
            <a:avLst/>
          </a:prstGeom>
        </p:spPr>
      </p:pic>
      <p:pic>
        <p:nvPicPr>
          <p:cNvPr id="6" name="Obraz 5" descr="IMG_20231024_164310 selfi z ksążką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2285998" cy="3047997"/>
          </a:xfrm>
          <a:prstGeom prst="rect">
            <a:avLst/>
          </a:prstGeom>
        </p:spPr>
      </p:pic>
      <p:pic>
        <p:nvPicPr>
          <p:cNvPr id="8" name="Obraz 7" descr="close-up-girl-reading-b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143116"/>
            <a:ext cx="2428494" cy="1615754"/>
          </a:xfrm>
          <a:prstGeom prst="rect">
            <a:avLst/>
          </a:prstGeom>
        </p:spPr>
      </p:pic>
      <p:pic>
        <p:nvPicPr>
          <p:cNvPr id="9" name="Obraz 8" descr="little-girl-reading-book-lying-vigv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928670"/>
            <a:ext cx="1905252" cy="2857520"/>
          </a:xfrm>
          <a:prstGeom prst="rect">
            <a:avLst/>
          </a:prstGeom>
        </p:spPr>
      </p:pic>
      <p:pic>
        <p:nvPicPr>
          <p:cNvPr id="10" name="Obraz 9" descr="Board_Games_for_Family_Fu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4857760"/>
            <a:ext cx="3059185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enguin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142844" y="5072074"/>
            <a:ext cx="47149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rgbClr val="FFFF00"/>
                </a:solidFill>
              </a:rPr>
              <a:t>Zdjęciografia</a:t>
            </a:r>
            <a:r>
              <a:rPr lang="pl-PL" dirty="0" smtClean="0">
                <a:solidFill>
                  <a:srgbClr val="FFFF00"/>
                </a:solidFill>
              </a:rPr>
              <a:t>: </a:t>
            </a:r>
            <a:r>
              <a:rPr lang="pl-PL" dirty="0" err="1" smtClean="0">
                <a:solidFill>
                  <a:srgbClr val="FFFF00"/>
                </a:solidFill>
              </a:rPr>
              <a:t>www.freepik.com</a:t>
            </a:r>
            <a:r>
              <a:rPr lang="pl-PL" dirty="0" smtClean="0">
                <a:solidFill>
                  <a:srgbClr val="FFFF00"/>
                </a:solidFill>
              </a:rPr>
              <a:t>, </a:t>
            </a:r>
          </a:p>
          <a:p>
            <a:r>
              <a:rPr lang="pl-PL" dirty="0" err="1" smtClean="0">
                <a:solidFill>
                  <a:srgbClr val="FFFF00"/>
                </a:solidFill>
              </a:rPr>
              <a:t>www.publicdomainpictures.net</a:t>
            </a:r>
            <a:endParaRPr lang="pl-PL" dirty="0" smtClean="0">
              <a:solidFill>
                <a:srgbClr val="FFFF00"/>
              </a:solidFill>
            </a:endParaRPr>
          </a:p>
          <a:p>
            <a:r>
              <a:rPr lang="pl-PL" dirty="0" smtClean="0">
                <a:solidFill>
                  <a:srgbClr val="FFFF00"/>
                </a:solidFill>
              </a:rPr>
              <a:t>www.flickr.com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https://commons.wikimedia.org/wiki/File:Jamiroquai_2018_Coachella18W1-157_(42013516212)_(cropped).jpg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786446" y="6286520"/>
            <a:ext cx="3201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Opracował Pedagog Szkolny,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                      Jakub Żukowski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643042" y="142852"/>
            <a:ext cx="635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+mj-lt"/>
              </a:rPr>
              <a:t>UDANYCH I BEZPIECZNYCH FERII (</a:t>
            </a:r>
            <a:r>
              <a:rPr lang="pl-PL" dirty="0" smtClean="0">
                <a:latin typeface="+mj-lt"/>
              </a:rPr>
              <a:t>ORAZ DUŻO </a:t>
            </a:r>
            <a:r>
              <a:rPr lang="pl-PL" dirty="0" smtClean="0">
                <a:latin typeface="+mj-lt"/>
              </a:rPr>
              <a:t>ŚNIEGU)!</a:t>
            </a:r>
            <a:endParaRPr lang="pl-PL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71670" y="150017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28596" y="357166"/>
            <a:ext cx="6168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Gdy za oknem piękna pogoda, szkoda tracić czas na </a:t>
            </a:r>
          </a:p>
          <a:p>
            <a:r>
              <a:rPr lang="pl-PL" sz="2000" dirty="0" smtClean="0"/>
              <a:t>ś</a:t>
            </a:r>
            <a:r>
              <a:rPr lang="pl-PL" sz="2000" dirty="0" smtClean="0"/>
              <a:t>wiecący ekran telefonu czy komputera…</a:t>
            </a:r>
            <a:endParaRPr lang="pl-PL" sz="2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143372" y="6000768"/>
            <a:ext cx="455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 ten sposób nie odpoczniesz od szkoły…</a:t>
            </a:r>
          </a:p>
        </p:txBody>
      </p:sp>
      <p:pic>
        <p:nvPicPr>
          <p:cNvPr id="5" name="Obraz 4" descr="medium-shot-suffering-teenager-being-cyberbulli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928670"/>
            <a:ext cx="2714652" cy="1809881"/>
          </a:xfrm>
          <a:prstGeom prst="rect">
            <a:avLst/>
          </a:prstGeom>
        </p:spPr>
      </p:pic>
      <p:pic>
        <p:nvPicPr>
          <p:cNvPr id="7" name="Obraz 6" descr="sad-young-woman-h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357298"/>
            <a:ext cx="3357554" cy="2238509"/>
          </a:xfrm>
          <a:prstGeom prst="rect">
            <a:avLst/>
          </a:prstGeom>
        </p:spPr>
      </p:pic>
      <p:pic>
        <p:nvPicPr>
          <p:cNvPr id="8" name="Obraz 7" descr="teen-girl-bullied-through-social-med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214686"/>
            <a:ext cx="2964520" cy="1976195"/>
          </a:xfrm>
          <a:prstGeom prst="rect">
            <a:avLst/>
          </a:prstGeom>
        </p:spPr>
      </p:pic>
      <p:pic>
        <p:nvPicPr>
          <p:cNvPr id="14" name="Obraz 13" descr="Boysmartpho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4071942"/>
            <a:ext cx="2357454" cy="1768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lose-up-happy-kids-with-wool-hats-scar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285992"/>
            <a:ext cx="6286512" cy="419100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357290" y="142852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Wykorzystaj ten czas do zabaw na świeżym powietrzu,</a:t>
            </a:r>
          </a:p>
          <a:p>
            <a:pPr algn="ctr"/>
            <a:r>
              <a:rPr lang="pl-PL" sz="2400" dirty="0" smtClean="0"/>
              <a:t> w gronie kolegów i koleżanek. </a:t>
            </a:r>
          </a:p>
          <a:p>
            <a:pPr algn="ctr"/>
            <a:r>
              <a:rPr lang="pl-PL" sz="2400" dirty="0" smtClean="0"/>
              <a:t>Pamiętaj jednak, aby przed wyruszeniem w drogę: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28596" y="3571876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 ubrać się ciepło,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28596" y="4071942"/>
            <a:ext cx="300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 napić się ciepłego napoju, </a:t>
            </a:r>
          </a:p>
          <a:p>
            <a:r>
              <a:rPr lang="pl-PL" dirty="0" smtClean="0"/>
              <a:t>  lub wziąć go ze sobą </a:t>
            </a:r>
          </a:p>
          <a:p>
            <a:r>
              <a:rPr lang="pl-PL" dirty="0" smtClean="0"/>
              <a:t>  w termosie.</a:t>
            </a:r>
            <a:endParaRPr lang="pl-PL" dirty="0"/>
          </a:p>
        </p:txBody>
      </p:sp>
      <p:pic>
        <p:nvPicPr>
          <p:cNvPr id="8" name="Obraz 7" descr="aromatic-earl-grey-tea-with-a-teabag-and-steam-rising-from-the-cup-hghlfqur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143512"/>
            <a:ext cx="1696599" cy="1714488"/>
          </a:xfrm>
          <a:prstGeom prst="rect">
            <a:avLst/>
          </a:prstGeom>
        </p:spPr>
      </p:pic>
      <p:pic>
        <p:nvPicPr>
          <p:cNvPr id="11" name="Obraz 10" descr="pngeg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857364"/>
            <a:ext cx="1366354" cy="1550087"/>
          </a:xfrm>
          <a:prstGeom prst="rect">
            <a:avLst/>
          </a:prstGeom>
        </p:spPr>
      </p:pic>
      <p:pic>
        <p:nvPicPr>
          <p:cNvPr id="12" name="Obraz 11" descr="pngeg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285728"/>
            <a:ext cx="649350" cy="73666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itwa-na-sniezki-1607513174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000108"/>
            <a:ext cx="5354899" cy="357207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643042" y="142852"/>
            <a:ext cx="6163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FFC000"/>
                </a:solidFill>
                <a:latin typeface="Arial Black" pitchFamily="34" charset="0"/>
              </a:rPr>
              <a:t>Ostrożnie ze śnieżkami!</a:t>
            </a:r>
            <a:endParaRPr lang="pl-PL" sz="3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357290" y="5143512"/>
            <a:ext cx="6276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-Nie zbijaj śnieżek zbyt mocno,</a:t>
            </a:r>
          </a:p>
          <a:p>
            <a:pPr algn="ctr"/>
            <a:r>
              <a:rPr lang="pl-PL" dirty="0" smtClean="0"/>
              <a:t>-uważaj, żeby nie było w nich niebezpiecznych elementów, </a:t>
            </a:r>
          </a:p>
          <a:p>
            <a:pPr algn="ctr"/>
            <a:r>
              <a:rPr lang="pl-PL" dirty="0" smtClean="0"/>
              <a:t>-zawsze baw się tylko z tymi, którzy wyrazili na to zgodę,</a:t>
            </a:r>
          </a:p>
          <a:p>
            <a:pPr algn="ctr"/>
            <a:r>
              <a:rPr lang="pl-PL" dirty="0" smtClean="0"/>
              <a:t>-niech zabawa nie zamieni się w agresję!</a:t>
            </a:r>
            <a:endParaRPr lang="pl-PL" dirty="0"/>
          </a:p>
        </p:txBody>
      </p:sp>
      <p:pic>
        <p:nvPicPr>
          <p:cNvPr id="5" name="Obraz 4" descr="pngegg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928802"/>
            <a:ext cx="1581144" cy="1581144"/>
          </a:xfrm>
          <a:prstGeom prst="rect">
            <a:avLst/>
          </a:prstGeom>
        </p:spPr>
      </p:pic>
      <p:pic>
        <p:nvPicPr>
          <p:cNvPr id="6" name="Obraz 5" descr="pngegg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2856" y="1928802"/>
            <a:ext cx="1581144" cy="158114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other-with-cute-son-winter-o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85728"/>
            <a:ext cx="3864917" cy="2571768"/>
          </a:xfrm>
          <a:prstGeom prst="rect">
            <a:avLst/>
          </a:prstGeom>
        </p:spPr>
      </p:pic>
      <p:pic>
        <p:nvPicPr>
          <p:cNvPr id="4" name="Obraz 3" descr="jaki-piekny-widok-na-polska-przyr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876"/>
            <a:ext cx="4501059" cy="300396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85786" y="428604"/>
            <a:ext cx="3132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Do zabaw na śniegu </a:t>
            </a:r>
          </a:p>
          <a:p>
            <a:pPr algn="ctr"/>
            <a:r>
              <a:rPr lang="pl-PL" dirty="0" smtClean="0"/>
              <a:t>wybieraj miejsca bezpieczne,</a:t>
            </a:r>
          </a:p>
          <a:p>
            <a:pPr algn="ctr"/>
            <a:r>
              <a:rPr lang="pl-PL" dirty="0" smtClean="0"/>
              <a:t>z dala od ruchliwych ulic.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85786" y="1857364"/>
            <a:ext cx="3297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Usuń niebezpieczne elementy </a:t>
            </a:r>
          </a:p>
          <a:p>
            <a:pPr algn="ctr"/>
            <a:r>
              <a:rPr lang="pl-PL" dirty="0" smtClean="0"/>
              <a:t>z trasy zjazdu.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000628" y="3571876"/>
            <a:ext cx="3966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Zwróć uwagę na prawidłowy</a:t>
            </a:r>
          </a:p>
          <a:p>
            <a:pPr algn="ctr"/>
            <a:r>
              <a:rPr lang="pl-PL" dirty="0" smtClean="0"/>
              <a:t>stan techniczny sanek czy nart.</a:t>
            </a:r>
          </a:p>
          <a:p>
            <a:pPr algn="ctr"/>
            <a:r>
              <a:rPr lang="pl-PL" dirty="0" smtClean="0"/>
              <a:t>Wystające </a:t>
            </a:r>
            <a:r>
              <a:rPr lang="pl-PL" dirty="0" smtClean="0"/>
              <a:t>śrubki, złamane szczebelki</a:t>
            </a:r>
          </a:p>
          <a:p>
            <a:pPr algn="ctr"/>
            <a:r>
              <a:rPr lang="pl-PL" dirty="0" smtClean="0"/>
              <a:t>to poważne ryzyko obrażeń.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072066" y="5214950"/>
            <a:ext cx="3869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Nie podłączaj sanek do samochodu!</a:t>
            </a:r>
          </a:p>
          <a:p>
            <a:pPr algn="ctr"/>
            <a:r>
              <a:rPr lang="pl-PL" dirty="0" smtClean="0"/>
              <a:t>Zawsze zachowuj umiar </a:t>
            </a:r>
          </a:p>
          <a:p>
            <a:pPr algn="ctr"/>
            <a:r>
              <a:rPr lang="pl-PL" dirty="0" smtClean="0"/>
              <a:t>i zdrowy rozsądek.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313038401_3c764f8a9b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4286256"/>
            <a:ext cx="3071802" cy="2303852"/>
          </a:xfrm>
          <a:prstGeom prst="rect">
            <a:avLst/>
          </a:prstGeom>
        </p:spPr>
      </p:pic>
      <p:pic>
        <p:nvPicPr>
          <p:cNvPr id="3" name="Obraz 2" descr="pexels-photo-878446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85728"/>
            <a:ext cx="4250814" cy="2836397"/>
          </a:xfrm>
          <a:prstGeom prst="rect">
            <a:avLst/>
          </a:prstGeom>
        </p:spPr>
      </p:pic>
      <p:pic>
        <p:nvPicPr>
          <p:cNvPr id="4" name="Obraz 3" descr="394141462_792f364c72_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3714752"/>
            <a:ext cx="2619372" cy="174351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-142908" y="1142984"/>
            <a:ext cx="4588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Pamiętaj, żeby pod żadnym pozorem</a:t>
            </a:r>
          </a:p>
          <a:p>
            <a:pPr algn="ctr"/>
            <a:r>
              <a:rPr lang="pl-PL" dirty="0" smtClean="0"/>
              <a:t> nie wchodzić na lód zamarzniętego jeziora.</a:t>
            </a:r>
          </a:p>
          <a:p>
            <a:pPr algn="ctr"/>
            <a:r>
              <a:rPr lang="pl-PL" dirty="0" smtClean="0"/>
              <a:t>Poczucie bezpieczeństwa może </a:t>
            </a:r>
          </a:p>
          <a:p>
            <a:pPr algn="ctr"/>
            <a:r>
              <a:rPr lang="pl-PL" dirty="0" smtClean="0"/>
              <a:t>tam być złudne.</a:t>
            </a:r>
          </a:p>
          <a:p>
            <a:pPr algn="ctr"/>
            <a:r>
              <a:rPr lang="pl-PL" dirty="0" smtClean="0"/>
              <a:t>Żeby pojeździć na łyżwach, </a:t>
            </a:r>
          </a:p>
          <a:p>
            <a:pPr algn="ctr"/>
            <a:r>
              <a:rPr lang="pl-PL" dirty="0" smtClean="0"/>
              <a:t>w</a:t>
            </a:r>
            <a:r>
              <a:rPr lang="pl-PL" dirty="0" smtClean="0"/>
              <a:t>ybierz się na zabezpieczone </a:t>
            </a:r>
          </a:p>
          <a:p>
            <a:pPr algn="ctr"/>
            <a:r>
              <a:rPr lang="pl-PL" dirty="0" smtClean="0"/>
              <a:t>l</a:t>
            </a:r>
            <a:r>
              <a:rPr lang="pl-PL" dirty="0" smtClean="0"/>
              <a:t>odowisko.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ngegg sop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214338"/>
            <a:ext cx="9358346" cy="9358346"/>
          </a:xfrm>
          <a:prstGeom prst="rect">
            <a:avLst/>
          </a:prstGeom>
        </p:spPr>
      </p:pic>
      <p:pic>
        <p:nvPicPr>
          <p:cNvPr id="3" name="Obraz 2" descr="pngegg sopl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-571528"/>
            <a:ext cx="1581123" cy="3929090"/>
          </a:xfrm>
          <a:prstGeom prst="rect">
            <a:avLst/>
          </a:prstGeom>
        </p:spPr>
      </p:pic>
      <p:pic>
        <p:nvPicPr>
          <p:cNvPr id="4" name="Obraz 3" descr="pngegg sopl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-1143032"/>
            <a:ext cx="1581123" cy="39290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57158" y="3143248"/>
            <a:ext cx="8512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Pamiętaj, że zwisające z dachów i balkonów duże sople lodu </a:t>
            </a:r>
          </a:p>
          <a:p>
            <a:pPr algn="ctr"/>
            <a:r>
              <a:rPr lang="pl-PL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stanowią </a:t>
            </a:r>
            <a:r>
              <a:rPr lang="pl-PL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dla Ciebie poważne niebezpieczeństwo.</a:t>
            </a:r>
          </a:p>
          <a:p>
            <a:pPr algn="ctr"/>
            <a:r>
              <a:rPr lang="pl-PL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Rozglądaj się więc uważnie i omijaj niebezpieczne miejsca. </a:t>
            </a:r>
            <a:endParaRPr lang="pl-PL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31523289182_80ae54c415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0"/>
            <a:ext cx="5386397" cy="4323378"/>
          </a:xfrm>
          <a:prstGeom prst="rect">
            <a:avLst/>
          </a:prstGeom>
        </p:spPr>
      </p:pic>
      <p:pic>
        <p:nvPicPr>
          <p:cNvPr id="4" name="Obraz 3" descr="istockphoto-1163865118-612x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857496"/>
            <a:ext cx="3643306" cy="485774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42844" y="500042"/>
            <a:ext cx="4043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dirty="0">
                <a:solidFill>
                  <a:srgbClr val="FFC000"/>
                </a:solidFill>
                <a:latin typeface="Arial Black" pitchFamily="34" charset="0"/>
              </a:rPr>
              <a:t>U</a:t>
            </a:r>
            <a:r>
              <a:rPr lang="pl-PL" sz="2200" dirty="0" smtClean="0">
                <a:solidFill>
                  <a:srgbClr val="FFC000"/>
                </a:solidFill>
                <a:latin typeface="Arial Black" pitchFamily="34" charset="0"/>
              </a:rPr>
              <a:t>ważaj na ruch drogowy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2844" y="2714620"/>
            <a:ext cx="3829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Samochody mogą wpaść w </a:t>
            </a:r>
            <a:r>
              <a:rPr lang="pl-PL" dirty="0" smtClean="0"/>
              <a:t>poślizg</a:t>
            </a:r>
            <a:endParaRPr lang="pl-PL" dirty="0" smtClean="0"/>
          </a:p>
          <a:p>
            <a:pPr algn="ctr"/>
            <a:r>
              <a:rPr lang="pl-PL" dirty="0"/>
              <a:t>l</a:t>
            </a:r>
            <a:r>
              <a:rPr lang="pl-PL" dirty="0" smtClean="0"/>
              <a:t>ub mogą Cię ochlapać.</a:t>
            </a:r>
          </a:p>
          <a:p>
            <a:pPr algn="ctr"/>
            <a:r>
              <a:rPr lang="pl-PL" dirty="0" smtClean="0"/>
              <a:t>Miej to na uwadze!</a:t>
            </a: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85720" y="5143512"/>
            <a:ext cx="5044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Zwracaj baczną uwagę na sygnalizację świetlną</a:t>
            </a:r>
          </a:p>
          <a:p>
            <a:pPr algn="ctr"/>
            <a:r>
              <a:rPr lang="pl-PL" dirty="0" smtClean="0"/>
              <a:t>oraz na znaki drogowe. </a:t>
            </a:r>
            <a:endParaRPr lang="pl-PL" dirty="0"/>
          </a:p>
        </p:txBody>
      </p:sp>
      <p:pic>
        <p:nvPicPr>
          <p:cNvPr id="10" name="Obraz 9" descr="pngegg zna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071546"/>
            <a:ext cx="1495242" cy="12389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j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571480"/>
            <a:ext cx="3520131" cy="507778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42844" y="1857364"/>
            <a:ext cx="4427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/>
              <a:t>Żeby kierowcy mogli Cię lepiej</a:t>
            </a:r>
          </a:p>
          <a:p>
            <a:pPr algn="ctr"/>
            <a:r>
              <a:rPr lang="pl-PL" sz="2400" dirty="0" smtClean="0"/>
              <a:t> i szybciej zobaczyć,</a:t>
            </a:r>
          </a:p>
          <a:p>
            <a:pPr algn="ctr"/>
            <a:r>
              <a:rPr lang="pl-PL" sz="2400" dirty="0" smtClean="0"/>
              <a:t>zakładaj odblaski…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000496" y="6143644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… no może nie aż takie jak </a:t>
            </a:r>
            <a:r>
              <a:rPr lang="pl-PL" dirty="0" err="1" smtClean="0"/>
              <a:t>Jamiroquai</a:t>
            </a:r>
            <a:r>
              <a:rPr lang="pl-PL" dirty="0" smtClean="0"/>
              <a:t> </a:t>
            </a:r>
            <a:r>
              <a:rPr lang="pl-PL" dirty="0" smtClean="0"/>
              <a:t>;)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539</TotalTime>
  <Words>356</Words>
  <Application>Microsoft Office PowerPoint</Application>
  <PresentationFormat>Pokaz na ekranie (4:3)</PresentationFormat>
  <Paragraphs>64</Paragraphs>
  <Slides>11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Wierzchołek</vt:lpstr>
      <vt:lpstr>Album fotograficzny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fotograficzny</dc:title>
  <dc:creator>Monika</dc:creator>
  <cp:lastModifiedBy>Monika</cp:lastModifiedBy>
  <cp:revision>47</cp:revision>
  <dcterms:created xsi:type="dcterms:W3CDTF">2024-01-15T11:58:34Z</dcterms:created>
  <dcterms:modified xsi:type="dcterms:W3CDTF">2024-01-16T15:13:03Z</dcterms:modified>
</cp:coreProperties>
</file>