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hrikhand" charset="1" panose="02000000000000000000"/>
      <p:regular r:id="rId10"/>
    </p:embeddedFont>
    <p:embeddedFont>
      <p:font typeface="Lazydog" charset="1" panose="00000000000000000000"/>
      <p:regular r:id="rId11"/>
    </p:embeddedFont>
    <p:embeddedFont>
      <p:font typeface="Open Sans" charset="1" panose="020B0606030504020204"/>
      <p:regular r:id="rId12"/>
    </p:embeddedFont>
    <p:embeddedFont>
      <p:font typeface="Open Sans Bold" charset="1" panose="020B0806030504020204"/>
      <p:regular r:id="rId13"/>
    </p:embeddedFont>
    <p:embeddedFont>
      <p:font typeface="Open Sans Italics" charset="1" panose="020B0606030504020204"/>
      <p:regular r:id="rId14"/>
    </p:embeddedFont>
    <p:embeddedFont>
      <p:font typeface="Open Sans Bold Italics" charset="1" panose="020B080603050402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Ultra-Bold" charset="1" panose="00000000000000000000"/>
      <p:regular r:id="rId18"/>
    </p:embeddedFont>
    <p:embeddedFont>
      <p:font typeface="Open Sans Ultra-Bold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7606" y="-87951"/>
            <a:ext cx="9988811" cy="7470142"/>
          </a:xfrm>
          <a:custGeom>
            <a:avLst/>
            <a:gdLst/>
            <a:ahLst/>
            <a:cxnLst/>
            <a:rect r="r" b="b" t="t" l="l"/>
            <a:pathLst>
              <a:path h="7470142" w="9988811">
                <a:moveTo>
                  <a:pt x="0" y="0"/>
                </a:moveTo>
                <a:lnTo>
                  <a:pt x="9988812" y="0"/>
                </a:lnTo>
                <a:lnTo>
                  <a:pt x="9988812" y="7470142"/>
                </a:lnTo>
                <a:lnTo>
                  <a:pt x="0" y="747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503" y="2987484"/>
            <a:ext cx="8653594" cy="118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9"/>
              </a:lnSpc>
            </a:pPr>
            <a:r>
              <a:rPr lang="en-US" sz="6935">
                <a:solidFill>
                  <a:srgbClr val="FFFFFF"/>
                </a:solidFill>
                <a:latin typeface="Shrikhand"/>
              </a:rPr>
              <a:t>SELFIE Z KSIĄŻKĄ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117606" y="4701516"/>
            <a:ext cx="5593824" cy="96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3"/>
              </a:lnSpc>
            </a:pPr>
            <a:r>
              <a:rPr lang="en-US" sz="1888">
                <a:solidFill>
                  <a:srgbClr val="722618"/>
                </a:solidFill>
                <a:latin typeface="Open Sans Bold"/>
              </a:rPr>
              <a:t>Akcja biblioteki szkolnej </a:t>
            </a:r>
          </a:p>
          <a:p>
            <a:pPr algn="ctr">
              <a:lnSpc>
                <a:spcPts val="2643"/>
              </a:lnSpc>
            </a:pPr>
            <a:r>
              <a:rPr lang="en-US" sz="1888">
                <a:solidFill>
                  <a:srgbClr val="722618"/>
                </a:solidFill>
                <a:latin typeface="Open Sans Bold"/>
              </a:rPr>
              <a:t>Szkoły Podstawowej nr 12 w Olsztynie </a:t>
            </a:r>
          </a:p>
          <a:p>
            <a:pPr algn="ctr">
              <a:lnSpc>
                <a:spcPts val="2643"/>
              </a:lnSpc>
            </a:pPr>
            <a:r>
              <a:rPr lang="en-US" sz="1888">
                <a:solidFill>
                  <a:srgbClr val="722618"/>
                </a:solidFill>
                <a:latin typeface="Open Sans Bold"/>
              </a:rPr>
              <a:t>z okazji Miesiąca Bibliotek Szkolnych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53509"/>
            <a:ext cx="9839165" cy="7358229"/>
          </a:xfrm>
          <a:custGeom>
            <a:avLst/>
            <a:gdLst/>
            <a:ahLst/>
            <a:cxnLst/>
            <a:rect r="r" b="b" t="t" l="l"/>
            <a:pathLst>
              <a:path h="7358229" w="9839165">
                <a:moveTo>
                  <a:pt x="0" y="0"/>
                </a:moveTo>
                <a:lnTo>
                  <a:pt x="9839165" y="0"/>
                </a:lnTo>
                <a:lnTo>
                  <a:pt x="9839165" y="7358229"/>
                </a:lnTo>
                <a:lnTo>
                  <a:pt x="0" y="7358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59890" r="0" b="-5989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721165">
            <a:off x="-274679" y="2870112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676384" y="1799680"/>
            <a:ext cx="4637570" cy="4637551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-38692" r="0" b="-38692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7373909">
            <a:off x="8245366" y="1388707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6"/>
                </a:lnTo>
                <a:lnTo>
                  <a:pt x="0" y="1554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4414" y="4777673"/>
            <a:ext cx="4462386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michaŁ pikuła, 4c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65874" y="6235157"/>
            <a:ext cx="4276389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szymon bartosek, 3b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1746" y="2589830"/>
            <a:ext cx="6070108" cy="106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25"/>
              </a:lnSpc>
            </a:pPr>
            <a:r>
              <a:rPr lang="en-US" sz="7152">
                <a:solidFill>
                  <a:srgbClr val="FFFFFF"/>
                </a:solidFill>
                <a:latin typeface="Lazydog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92444" y="-69888"/>
            <a:ext cx="9899577" cy="7484114"/>
          </a:xfrm>
          <a:custGeom>
            <a:avLst/>
            <a:gdLst/>
            <a:ahLst/>
            <a:cxnLst/>
            <a:rect r="r" b="b" t="t" l="l"/>
            <a:pathLst>
              <a:path h="7484114" w="9899577">
                <a:moveTo>
                  <a:pt x="0" y="0"/>
                </a:moveTo>
                <a:lnTo>
                  <a:pt x="9899577" y="0"/>
                </a:lnTo>
                <a:lnTo>
                  <a:pt x="9899577" y="7484114"/>
                </a:lnTo>
                <a:lnTo>
                  <a:pt x="0" y="7484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16" t="0" r="-15816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62498" y="3086100"/>
            <a:ext cx="502860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dziękujemy!!!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83915" y="674370"/>
            <a:ext cx="3375162" cy="139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 Italics"/>
              </a:rPr>
              <a:t>“Kto czyta książki,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 Italics"/>
              </a:rPr>
              <a:t>żyje podwójnie”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Open Sans Bold"/>
              </a:rPr>
              <a:t>-</a:t>
            </a:r>
            <a:r>
              <a:rPr lang="en-US" sz="1900">
                <a:solidFill>
                  <a:srgbClr val="FFFFFF"/>
                </a:solidFill>
                <a:latin typeface="Open Sans Bold"/>
              </a:rPr>
              <a:t>UMBERTO ECO-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0150" y="-64417"/>
            <a:ext cx="9953899" cy="7444033"/>
          </a:xfrm>
          <a:custGeom>
            <a:avLst/>
            <a:gdLst/>
            <a:ahLst/>
            <a:cxnLst/>
            <a:rect r="r" b="b" t="t" l="l"/>
            <a:pathLst>
              <a:path h="7444033" w="9953899">
                <a:moveTo>
                  <a:pt x="0" y="0"/>
                </a:moveTo>
                <a:lnTo>
                  <a:pt x="9953900" y="0"/>
                </a:lnTo>
                <a:lnTo>
                  <a:pt x="9953900" y="7444034"/>
                </a:lnTo>
                <a:lnTo>
                  <a:pt x="0" y="7444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707" t="0" r="-7506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703" r="0" b="-16703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8640" y="3879798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5236044" y="2527312"/>
            <a:ext cx="4637570" cy="4637551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-16666" r="0" b="-16666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7373909">
            <a:off x="8106961" y="2172779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06602" y="4666330"/>
            <a:ext cx="3529442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Kuba Grzelak, 3a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00839" y="6593205"/>
            <a:ext cx="3529442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Kuba lisowski, 4c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681" y="-98219"/>
            <a:ext cx="9912962" cy="7413419"/>
          </a:xfrm>
          <a:custGeom>
            <a:avLst/>
            <a:gdLst/>
            <a:ahLst/>
            <a:cxnLst/>
            <a:rect r="r" b="b" t="t" l="l"/>
            <a:pathLst>
              <a:path h="7413419" w="9912962">
                <a:moveTo>
                  <a:pt x="0" y="0"/>
                </a:moveTo>
                <a:lnTo>
                  <a:pt x="9912962" y="0"/>
                </a:lnTo>
                <a:lnTo>
                  <a:pt x="9912962" y="7413419"/>
                </a:lnTo>
                <a:lnTo>
                  <a:pt x="0" y="741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909100" y="49664"/>
            <a:ext cx="6328287" cy="6328262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1007" t="0" r="-61007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09100" y="731520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740749">
            <a:off x="8198761" y="4522105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24450" y="6235157"/>
            <a:ext cx="4910089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Aleksander Farion, 5b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3636" y="0"/>
            <a:ext cx="9940873" cy="7434291"/>
          </a:xfrm>
          <a:custGeom>
            <a:avLst/>
            <a:gdLst/>
            <a:ahLst/>
            <a:cxnLst/>
            <a:rect r="r" b="b" t="t" l="l"/>
            <a:pathLst>
              <a:path h="7434291" w="9940873">
                <a:moveTo>
                  <a:pt x="0" y="0"/>
                </a:moveTo>
                <a:lnTo>
                  <a:pt x="9940872" y="0"/>
                </a:lnTo>
                <a:lnTo>
                  <a:pt x="9940872" y="7434291"/>
                </a:lnTo>
                <a:lnTo>
                  <a:pt x="0" y="7434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731520" y="132610"/>
            <a:ext cx="4846107" cy="4846088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666" r="0" b="-1666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3801858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548933" y="2040190"/>
            <a:ext cx="5233252" cy="5233232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16666" r="0" b="-16666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3240665">
            <a:off x="8006753" y="1437918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6"/>
                </a:lnTo>
                <a:lnTo>
                  <a:pt x="0" y="1554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61856" y="4353151"/>
            <a:ext cx="4854417" cy="45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zuzanna chĘciŃska, 4b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4559" y="-67714"/>
            <a:ext cx="9962718" cy="7450628"/>
          </a:xfrm>
          <a:custGeom>
            <a:avLst/>
            <a:gdLst/>
            <a:ahLst/>
            <a:cxnLst/>
            <a:rect r="r" b="b" t="t" l="l"/>
            <a:pathLst>
              <a:path h="7450628" w="9962718">
                <a:moveTo>
                  <a:pt x="0" y="0"/>
                </a:moveTo>
                <a:lnTo>
                  <a:pt x="9962718" y="0"/>
                </a:lnTo>
                <a:lnTo>
                  <a:pt x="9962718" y="7450628"/>
                </a:lnTo>
                <a:lnTo>
                  <a:pt x="0" y="745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61008" r="0" b="-61008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8640" y="3879798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5236044" y="2527312"/>
            <a:ext cx="4637570" cy="4637551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6852" t="0" r="-16852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7373909">
            <a:off x="8106961" y="2172779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06602" y="4666330"/>
            <a:ext cx="3529442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leonard Kuć, 1a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00839" y="6593205"/>
            <a:ext cx="3885738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paweŁ StasieŁo, 1b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8818" y="-102630"/>
            <a:ext cx="9971236" cy="7456998"/>
          </a:xfrm>
          <a:custGeom>
            <a:avLst/>
            <a:gdLst/>
            <a:ahLst/>
            <a:cxnLst/>
            <a:rect r="r" b="b" t="t" l="l"/>
            <a:pathLst>
              <a:path h="7456998" w="9971236">
                <a:moveTo>
                  <a:pt x="0" y="0"/>
                </a:moveTo>
                <a:lnTo>
                  <a:pt x="9971236" y="0"/>
                </a:lnTo>
                <a:lnTo>
                  <a:pt x="9971236" y="7456999"/>
                </a:lnTo>
                <a:lnTo>
                  <a:pt x="0" y="745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760843" y="-102630"/>
            <a:ext cx="6480582" cy="648055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666" r="0" b="-1666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09100" y="731520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740749">
            <a:off x="8198761" y="4522105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08845" y="6357965"/>
            <a:ext cx="4910089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Nina BŁaszkowska, 1d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226" y="-58650"/>
            <a:ext cx="9860052" cy="7373850"/>
          </a:xfrm>
          <a:custGeom>
            <a:avLst/>
            <a:gdLst/>
            <a:ahLst/>
            <a:cxnLst/>
            <a:rect r="r" b="b" t="t" l="l"/>
            <a:pathLst>
              <a:path h="7373850" w="9860052">
                <a:moveTo>
                  <a:pt x="0" y="0"/>
                </a:moveTo>
                <a:lnTo>
                  <a:pt x="9860052" y="0"/>
                </a:lnTo>
                <a:lnTo>
                  <a:pt x="9860052" y="7373850"/>
                </a:lnTo>
                <a:lnTo>
                  <a:pt x="0" y="7373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666" r="0" b="-1666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53481" y="2880592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6"/>
                </a:lnTo>
                <a:lnTo>
                  <a:pt x="0" y="1554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5236044" y="2527312"/>
            <a:ext cx="4637570" cy="4637551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-38955" r="0" b="-38955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7373909">
            <a:off x="5677109" y="1551271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6"/>
                </a:lnTo>
                <a:lnTo>
                  <a:pt x="0" y="1554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1002" y="4532719"/>
            <a:ext cx="5951789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Aleksander Wróblewski, 3a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00839" y="6593205"/>
            <a:ext cx="3952543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ksawery kudyk, 2c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2705" y="-79541"/>
            <a:ext cx="9966319" cy="7453321"/>
          </a:xfrm>
          <a:custGeom>
            <a:avLst/>
            <a:gdLst/>
            <a:ahLst/>
            <a:cxnLst/>
            <a:rect r="r" b="b" t="t" l="l"/>
            <a:pathLst>
              <a:path h="7453321" w="9966319">
                <a:moveTo>
                  <a:pt x="0" y="0"/>
                </a:moveTo>
                <a:lnTo>
                  <a:pt x="9966318" y="0"/>
                </a:lnTo>
                <a:lnTo>
                  <a:pt x="9966318" y="7453321"/>
                </a:lnTo>
                <a:lnTo>
                  <a:pt x="0" y="7453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666" r="0" b="-1666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6292123">
            <a:off x="-884861" y="702400"/>
            <a:ext cx="2867002" cy="2194560"/>
          </a:xfrm>
          <a:custGeom>
            <a:avLst/>
            <a:gdLst/>
            <a:ahLst/>
            <a:cxnLst/>
            <a:rect r="r" b="b" t="t" l="l"/>
            <a:pathLst>
              <a:path h="2194560" w="2867002">
                <a:moveTo>
                  <a:pt x="0" y="0"/>
                </a:moveTo>
                <a:lnTo>
                  <a:pt x="2867002" y="0"/>
                </a:lnTo>
                <a:lnTo>
                  <a:pt x="2867002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721165">
            <a:off x="-274679" y="2870112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5236044" y="2527312"/>
            <a:ext cx="4637570" cy="4637551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-4029" r="0" b="-4029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7373909">
            <a:off x="8052840" y="1767272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81185" y="4532719"/>
            <a:ext cx="3972479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Borys KamiŃski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25829" y="6593205"/>
            <a:ext cx="2861387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Jan Bruś, 1a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5897" y="-86674"/>
            <a:ext cx="9985394" cy="7467587"/>
          </a:xfrm>
          <a:custGeom>
            <a:avLst/>
            <a:gdLst/>
            <a:ahLst/>
            <a:cxnLst/>
            <a:rect r="r" b="b" t="t" l="l"/>
            <a:pathLst>
              <a:path h="7467587" w="9985394">
                <a:moveTo>
                  <a:pt x="0" y="0"/>
                </a:moveTo>
                <a:lnTo>
                  <a:pt x="9985394" y="0"/>
                </a:lnTo>
                <a:lnTo>
                  <a:pt x="9985394" y="7467587"/>
                </a:lnTo>
                <a:lnTo>
                  <a:pt x="0" y="7467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7" t="0" r="-15107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48640" y="208537"/>
            <a:ext cx="4637570" cy="463755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666" r="0" b="-1666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5721165">
            <a:off x="-274679" y="2870112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8" y="0"/>
                </a:lnTo>
                <a:lnTo>
                  <a:pt x="1646638" y="1554015"/>
                </a:lnTo>
                <a:lnTo>
                  <a:pt x="0" y="1554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676384" y="1799680"/>
            <a:ext cx="4637570" cy="4637551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16666" r="0" b="-16666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7373909">
            <a:off x="8245366" y="1388707"/>
            <a:ext cx="1646639" cy="1554015"/>
          </a:xfrm>
          <a:custGeom>
            <a:avLst/>
            <a:gdLst/>
            <a:ahLst/>
            <a:cxnLst/>
            <a:rect r="r" b="b" t="t" l="l"/>
            <a:pathLst>
              <a:path h="1554015" w="1646639">
                <a:moveTo>
                  <a:pt x="0" y="0"/>
                </a:moveTo>
                <a:lnTo>
                  <a:pt x="1646639" y="0"/>
                </a:lnTo>
                <a:lnTo>
                  <a:pt x="1646639" y="1554016"/>
                </a:lnTo>
                <a:lnTo>
                  <a:pt x="0" y="1554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1278" y="4532719"/>
            <a:ext cx="4462386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mieszko giczewski, 2a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91385" y="6357965"/>
            <a:ext cx="2861387" cy="46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3109">
                <a:solidFill>
                  <a:srgbClr val="FFFFFF"/>
                </a:solidFill>
                <a:latin typeface="Lazydog"/>
              </a:rPr>
              <a:t>Tymon tyc, 1a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DAFyzxn9M1Y</dc:identifier>
  <dcterms:modified xsi:type="dcterms:W3CDTF">2011-08-01T06:04:30Z</dcterms:modified>
  <cp:revision>1</cp:revision>
  <dc:title>SELFIE Z KSIĄŻKĄ</dc:title>
</cp:coreProperties>
</file>