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16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164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668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689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934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769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22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39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83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679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117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630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00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15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CEFA-E843-422A-A329-2F804DAC1D02}" type="datetimeFigureOut">
              <a:rPr lang="pl-PL" smtClean="0"/>
              <a:t>26.11.2021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255F24-EEAE-4E3E-9618-3EE1A7918E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55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A6C9C8-E7EB-4ECE-8D32-9A3B8B581D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51C689-B6A3-4D40-949D-A3F9BD4340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F2DC7FB-F0AF-4BAF-A159-AB897083C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626" y="723900"/>
            <a:ext cx="979474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3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42A18-747E-4C33-B054-92BA1353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Dziękuję za uwagę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A8E5108E-E785-450D-B740-DDD901308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9889" y="1977890"/>
            <a:ext cx="6828817" cy="455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7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E5CBE84-2972-4ACF-9B5F-EA23F7AB9E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3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3C134CC-30D4-4E5A-A11E-5B0F31396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789" y="537897"/>
            <a:ext cx="8988424" cy="577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68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16022BA4-5F79-43F4-BDD8-18BA0657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„</a:t>
            </a:r>
            <a:r>
              <a:rPr lang="en-US" sz="2800" dirty="0" err="1"/>
              <a:t>Niepełnosprawność</a:t>
            </a:r>
            <a:r>
              <a:rPr lang="en-US" sz="2800" dirty="0"/>
              <a:t> to stan </a:t>
            </a:r>
            <a:r>
              <a:rPr lang="en-US" sz="2800" dirty="0" err="1"/>
              <a:t>fizyczny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 err="1"/>
              <a:t>natomiast</a:t>
            </a:r>
            <a:r>
              <a:rPr lang="en-US" sz="2800" dirty="0"/>
              <a:t> </a:t>
            </a:r>
            <a:r>
              <a:rPr lang="en-US" sz="2800" dirty="0" err="1"/>
              <a:t>kalectwo</a:t>
            </a:r>
            <a:r>
              <a:rPr lang="en-US" sz="2800" dirty="0"/>
              <a:t> to stan </a:t>
            </a:r>
            <a:r>
              <a:rPr lang="en-US" sz="2800" dirty="0" err="1"/>
              <a:t>umysłu</a:t>
            </a:r>
            <a:r>
              <a:rPr lang="en-US" sz="2800" dirty="0"/>
              <a:t>”. Jan Mela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6B48FA7-7C20-4F9E-A824-A85045262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734" y="2160589"/>
            <a:ext cx="4185950" cy="408781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Jasiek</a:t>
            </a:r>
            <a:r>
              <a:rPr lang="en-US" dirty="0"/>
              <a:t> Mela </a:t>
            </a:r>
            <a:r>
              <a:rPr lang="en-US" dirty="0" err="1"/>
              <a:t>mając</a:t>
            </a:r>
            <a:r>
              <a:rPr lang="en-US" dirty="0"/>
              <a:t> 13 </a:t>
            </a:r>
            <a:r>
              <a:rPr lang="en-US" dirty="0" err="1"/>
              <a:t>lat</a:t>
            </a:r>
            <a:r>
              <a:rPr lang="en-US" dirty="0"/>
              <a:t>, </a:t>
            </a:r>
            <a:r>
              <a:rPr lang="en-US" dirty="0" err="1"/>
              <a:t>stracił</a:t>
            </a:r>
            <a:r>
              <a:rPr lang="en-US" dirty="0"/>
              <a:t> </a:t>
            </a:r>
            <a:r>
              <a:rPr lang="en-US" dirty="0" err="1"/>
              <a:t>lewe</a:t>
            </a:r>
            <a:r>
              <a:rPr lang="en-US" dirty="0"/>
              <a:t> </a:t>
            </a:r>
            <a:r>
              <a:rPr lang="en-US" dirty="0" err="1"/>
              <a:t>podudzie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prawe</a:t>
            </a:r>
            <a:r>
              <a:rPr lang="en-US" dirty="0"/>
              <a:t> </a:t>
            </a:r>
            <a:r>
              <a:rPr lang="en-US" dirty="0" err="1"/>
              <a:t>przedramię</a:t>
            </a:r>
            <a:r>
              <a:rPr lang="en-US" dirty="0"/>
              <a:t> w </a:t>
            </a:r>
            <a:r>
              <a:rPr lang="en-US" dirty="0" err="1"/>
              <a:t>wyniku</a:t>
            </a:r>
            <a:r>
              <a:rPr lang="en-US" dirty="0"/>
              <a:t> </a:t>
            </a:r>
            <a:r>
              <a:rPr lang="en-US" dirty="0" err="1"/>
              <a:t>porażenia</a:t>
            </a:r>
            <a:r>
              <a:rPr lang="en-US" dirty="0"/>
              <a:t> </a:t>
            </a:r>
            <a:r>
              <a:rPr lang="en-US" dirty="0" err="1"/>
              <a:t>prądem</a:t>
            </a:r>
            <a:r>
              <a:rPr lang="en-US" dirty="0"/>
              <a:t>. </a:t>
            </a:r>
            <a:r>
              <a:rPr lang="en-US" dirty="0" err="1"/>
              <a:t>Podróżnik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polarnik</a:t>
            </a:r>
            <a:r>
              <a:rPr lang="en-US" dirty="0"/>
              <a:t>. </a:t>
            </a:r>
            <a:r>
              <a:rPr lang="en-US" dirty="0" err="1"/>
              <a:t>Najmłodszy</a:t>
            </a:r>
            <a:r>
              <a:rPr lang="en-US" dirty="0"/>
              <a:t> w </a:t>
            </a:r>
            <a:r>
              <a:rPr lang="en-US" dirty="0" err="1"/>
              <a:t>historii</a:t>
            </a:r>
            <a:r>
              <a:rPr lang="en-US" dirty="0"/>
              <a:t> </a:t>
            </a:r>
            <a:r>
              <a:rPr lang="en-US" dirty="0" err="1"/>
              <a:t>zdobywca</a:t>
            </a:r>
            <a:r>
              <a:rPr lang="en-US" dirty="0"/>
              <a:t> </a:t>
            </a:r>
            <a:r>
              <a:rPr lang="en-US" dirty="0" err="1"/>
              <a:t>obu</a:t>
            </a:r>
            <a:r>
              <a:rPr lang="en-US" dirty="0"/>
              <a:t> </a:t>
            </a:r>
            <a:r>
              <a:rPr lang="en-US" dirty="0" err="1"/>
              <a:t>biegunów</a:t>
            </a:r>
            <a:r>
              <a:rPr lang="en-US" dirty="0"/>
              <a:t> w </a:t>
            </a:r>
            <a:r>
              <a:rPr lang="en-US" dirty="0" err="1"/>
              <a:t>ciągu</a:t>
            </a:r>
            <a:r>
              <a:rPr lang="en-US" dirty="0"/>
              <a:t> </a:t>
            </a:r>
            <a:r>
              <a:rPr lang="en-US" dirty="0" err="1"/>
              <a:t>jednego</a:t>
            </a:r>
            <a:r>
              <a:rPr lang="en-US" dirty="0"/>
              <a:t> roku. </a:t>
            </a:r>
            <a:r>
              <a:rPr lang="en-US" dirty="0" err="1"/>
              <a:t>Pierwszy</a:t>
            </a:r>
            <a:r>
              <a:rPr lang="en-US" dirty="0"/>
              <a:t> </a:t>
            </a:r>
            <a:r>
              <a:rPr lang="en-US" dirty="0" err="1"/>
              <a:t>niepełnosprawny</a:t>
            </a:r>
            <a:r>
              <a:rPr lang="en-US" dirty="0"/>
              <a:t>, </a:t>
            </a:r>
            <a:r>
              <a:rPr lang="en-US" dirty="0" err="1"/>
              <a:t>który</a:t>
            </a:r>
            <a:r>
              <a:rPr lang="en-US" dirty="0"/>
              <a:t> </a:t>
            </a:r>
            <a:r>
              <a:rPr lang="en-US" dirty="0" err="1"/>
              <a:t>tego</a:t>
            </a:r>
            <a:r>
              <a:rPr lang="en-US" dirty="0"/>
              <a:t> </a:t>
            </a:r>
            <a:r>
              <a:rPr lang="en-US" dirty="0" err="1"/>
              <a:t>dokonał</a:t>
            </a:r>
            <a:r>
              <a:rPr lang="en-US" dirty="0"/>
              <a:t>. </a:t>
            </a:r>
            <a:r>
              <a:rPr lang="en-US" dirty="0" err="1"/>
              <a:t>Zdobywca</a:t>
            </a:r>
            <a:r>
              <a:rPr lang="en-US" dirty="0"/>
              <a:t> </a:t>
            </a:r>
            <a:r>
              <a:rPr lang="en-US" dirty="0" err="1"/>
              <a:t>Kilimandżaro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Elbrusu</a:t>
            </a:r>
            <a:r>
              <a:rPr lang="en-US" dirty="0"/>
              <a:t>. </a:t>
            </a:r>
            <a:r>
              <a:rPr lang="en-US" dirty="0" err="1"/>
              <a:t>Założyciel</a:t>
            </a:r>
            <a:r>
              <a:rPr lang="en-US" dirty="0"/>
              <a:t> </a:t>
            </a:r>
            <a:r>
              <a:rPr lang="en-US" dirty="0" err="1"/>
              <a:t>fundacji</a:t>
            </a:r>
            <a:r>
              <a:rPr lang="en-US" dirty="0"/>
              <a:t> "Poza </a:t>
            </a:r>
            <a:r>
              <a:rPr lang="en-US" dirty="0" err="1"/>
              <a:t>Horyzonty</a:t>
            </a:r>
            <a:r>
              <a:rPr lang="en-US" dirty="0"/>
              <a:t>" </a:t>
            </a:r>
            <a:r>
              <a:rPr lang="en-US" dirty="0" err="1"/>
              <a:t>pomagającej</a:t>
            </a:r>
            <a:r>
              <a:rPr lang="en-US" dirty="0"/>
              <a:t> w </a:t>
            </a:r>
            <a:r>
              <a:rPr lang="en-US" dirty="0" err="1"/>
              <a:t>finansowaniu</a:t>
            </a:r>
            <a:r>
              <a:rPr lang="en-US" dirty="0"/>
              <a:t> </a:t>
            </a:r>
            <a:r>
              <a:rPr lang="en-US" dirty="0" err="1"/>
              <a:t>protez</a:t>
            </a:r>
            <a:r>
              <a:rPr lang="en-US" dirty="0"/>
              <a:t>. W </a:t>
            </a:r>
            <a:r>
              <a:rPr lang="en-US" dirty="0" err="1"/>
              <a:t>wolnych</a:t>
            </a:r>
            <a:r>
              <a:rPr lang="en-US" dirty="0"/>
              <a:t> </a:t>
            </a:r>
            <a:r>
              <a:rPr lang="en-US" dirty="0" err="1"/>
              <a:t>chwilach</a:t>
            </a:r>
            <a:r>
              <a:rPr lang="en-US" dirty="0"/>
              <a:t> </a:t>
            </a:r>
            <a:r>
              <a:rPr lang="en-US" dirty="0" err="1"/>
              <a:t>podróżuje</a:t>
            </a:r>
            <a:r>
              <a:rPr lang="en-US" dirty="0"/>
              <a:t> </a:t>
            </a:r>
            <a:r>
              <a:rPr lang="en-US" dirty="0" err="1"/>
              <a:t>autostopem</a:t>
            </a:r>
            <a:r>
              <a:rPr lang="en-US" dirty="0"/>
              <a:t>, </a:t>
            </a:r>
            <a:r>
              <a:rPr lang="en-US" dirty="0" err="1"/>
              <a:t>robi</a:t>
            </a:r>
            <a:r>
              <a:rPr lang="en-US" dirty="0"/>
              <a:t> </a:t>
            </a:r>
            <a:r>
              <a:rPr lang="en-US" dirty="0" err="1"/>
              <a:t>zdjęcia</a:t>
            </a:r>
            <a:r>
              <a:rPr lang="en-US" dirty="0"/>
              <a:t> w </a:t>
            </a:r>
            <a:r>
              <a:rPr lang="en-US" dirty="0" err="1"/>
              <a:t>pustostanach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szyje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maszynie</a:t>
            </a:r>
            <a:r>
              <a:rPr lang="en-US" dirty="0"/>
              <a:t>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EA80ABF-005B-424A-8E78-49FE144558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1986" r="5231" b="-3"/>
          <a:stretch/>
        </p:blipFill>
        <p:spPr>
          <a:xfrm>
            <a:off x="4857451" y="2159331"/>
            <a:ext cx="4415050" cy="408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3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A87D2D4-AAF2-4A03-809A-53B6A03D9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b="0" i="0" u="none" strike="noStrike" cap="none" spc="0" normalizeH="0" baseline="0" noProof="0">
                <a:ln>
                  <a:noFill/>
                </a:ln>
                <a:effectLst/>
                <a:uLnTx/>
                <a:uFillTx/>
              </a:rPr>
              <a:t>Nick Vujicic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B74A3A-4CFF-4CE7-A5CC-4F23088C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287" y="2160589"/>
            <a:ext cx="4675424" cy="38807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Australijski</a:t>
            </a:r>
            <a:r>
              <a:rPr lang="en-US" sz="2400" dirty="0"/>
              <a:t> </a:t>
            </a:r>
            <a:r>
              <a:rPr lang="en-US" sz="2400" dirty="0" err="1"/>
              <a:t>ewangelizator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mówca</a:t>
            </a:r>
            <a:r>
              <a:rPr lang="en-US" sz="2400" dirty="0"/>
              <a:t> </a:t>
            </a:r>
            <a:r>
              <a:rPr lang="en-US" sz="2400" dirty="0" err="1"/>
              <a:t>motywacyjny</a:t>
            </a:r>
            <a:r>
              <a:rPr lang="en-US" sz="2400" dirty="0"/>
              <a:t> </a:t>
            </a:r>
            <a:r>
              <a:rPr lang="en-US" sz="2400" dirty="0" err="1"/>
              <a:t>pochodzenia</a:t>
            </a:r>
            <a:r>
              <a:rPr lang="en-US" sz="2400" dirty="0"/>
              <a:t> </a:t>
            </a:r>
            <a:r>
              <a:rPr lang="en-US" sz="2400" dirty="0" err="1"/>
              <a:t>serbskiego</a:t>
            </a:r>
            <a:r>
              <a:rPr lang="en-US" sz="2400" dirty="0"/>
              <a:t> </a:t>
            </a:r>
            <a:r>
              <a:rPr lang="en-US" sz="2400" dirty="0" err="1"/>
              <a:t>urodzony</a:t>
            </a:r>
            <a:r>
              <a:rPr lang="en-US" sz="2400" dirty="0"/>
              <a:t> z </a:t>
            </a:r>
            <a:r>
              <a:rPr lang="en-US" sz="2400" dirty="0" err="1"/>
              <a:t>rzadką</a:t>
            </a:r>
            <a:r>
              <a:rPr lang="en-US" sz="2400" dirty="0"/>
              <a:t> </a:t>
            </a:r>
            <a:r>
              <a:rPr lang="en-US" sz="2400" dirty="0" err="1"/>
              <a:t>chorobą</a:t>
            </a:r>
            <a:r>
              <a:rPr lang="en-US" sz="2400" dirty="0"/>
              <a:t> </a:t>
            </a:r>
            <a:r>
              <a:rPr lang="en-US" sz="2400" dirty="0" err="1"/>
              <a:t>znaną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zespół</a:t>
            </a:r>
            <a:r>
              <a:rPr lang="en-US" sz="2400" dirty="0"/>
              <a:t> tetra-</a:t>
            </a:r>
            <a:r>
              <a:rPr lang="en-US" sz="2400" dirty="0" err="1"/>
              <a:t>amelia</a:t>
            </a:r>
            <a:r>
              <a:rPr lang="en-US" sz="2400" dirty="0"/>
              <a:t>, </a:t>
            </a:r>
            <a:r>
              <a:rPr lang="en-US" sz="2400" dirty="0" err="1"/>
              <a:t>czyli</a:t>
            </a:r>
            <a:r>
              <a:rPr lang="en-US" sz="2400" dirty="0"/>
              <a:t> </a:t>
            </a:r>
            <a:r>
              <a:rPr lang="en-US" sz="2400" dirty="0" err="1"/>
              <a:t>całkowitym</a:t>
            </a:r>
            <a:r>
              <a:rPr lang="en-US" sz="2400" dirty="0"/>
              <a:t> </a:t>
            </a:r>
            <a:r>
              <a:rPr lang="en-US" sz="2400" dirty="0" err="1"/>
              <a:t>wrodzonym</a:t>
            </a:r>
            <a:r>
              <a:rPr lang="en-US" sz="2400" dirty="0"/>
              <a:t> </a:t>
            </a:r>
            <a:r>
              <a:rPr lang="en-US" sz="2400" dirty="0" err="1"/>
              <a:t>brakiem</a:t>
            </a:r>
            <a:r>
              <a:rPr lang="en-US" sz="2400" dirty="0"/>
              <a:t> </a:t>
            </a:r>
            <a:r>
              <a:rPr lang="en-US" sz="2400" dirty="0" err="1"/>
              <a:t>kończyn</a:t>
            </a:r>
            <a:r>
              <a:rPr lang="en-US" sz="2400" dirty="0"/>
              <a:t>. Na </a:t>
            </a:r>
            <a:r>
              <a:rPr lang="en-US" sz="2400" dirty="0" err="1"/>
              <a:t>całym</a:t>
            </a:r>
            <a:r>
              <a:rPr lang="en-US" sz="2400" dirty="0"/>
              <a:t> </a:t>
            </a:r>
            <a:r>
              <a:rPr lang="en-US" sz="2400" dirty="0" err="1"/>
              <a:t>świecie</a:t>
            </a:r>
            <a:r>
              <a:rPr lang="en-US" sz="2400" dirty="0"/>
              <a:t> </a:t>
            </a:r>
            <a:r>
              <a:rPr lang="en-US" sz="2400" dirty="0" err="1"/>
              <a:t>prowadzi</a:t>
            </a:r>
            <a:r>
              <a:rPr lang="en-US" sz="2400" dirty="0"/>
              <a:t> </a:t>
            </a:r>
            <a:r>
              <a:rPr lang="en-US" sz="2400" dirty="0" err="1"/>
              <a:t>wykłady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temat</a:t>
            </a:r>
            <a:r>
              <a:rPr lang="en-US" sz="2400" dirty="0"/>
              <a:t> </a:t>
            </a:r>
            <a:r>
              <a:rPr lang="en-US" sz="2400" dirty="0" err="1"/>
              <a:t>niepełnosprawności</a:t>
            </a:r>
            <a:r>
              <a:rPr lang="en-US" sz="2400" dirty="0"/>
              <a:t>, </a:t>
            </a:r>
            <a:r>
              <a:rPr lang="en-US" sz="2400" dirty="0" err="1"/>
              <a:t>motywacji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wiary</a:t>
            </a:r>
            <a:r>
              <a:rPr lang="en-US" sz="2400" dirty="0"/>
              <a:t> w Boga.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4B46099-21C6-4ED4-AC52-9F8EB772F3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53" r="28502" b="-1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8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8139E0C-CA2E-4302-8991-D2C396BCC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Stephen William Hawking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3648BA9-7310-467B-9053-D1F559A5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9923" y="2160589"/>
            <a:ext cx="4864464" cy="4087811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/>
              <a:t>Brytyjski</a:t>
            </a:r>
            <a:r>
              <a:rPr lang="en-US" sz="2000" dirty="0"/>
              <a:t> </a:t>
            </a:r>
            <a:r>
              <a:rPr lang="en-US" sz="2000" dirty="0" err="1"/>
              <a:t>astrofizyk</a:t>
            </a:r>
            <a:r>
              <a:rPr lang="en-US" sz="2000" dirty="0"/>
              <a:t>, </a:t>
            </a:r>
            <a:r>
              <a:rPr lang="en-US" sz="2000" dirty="0" err="1"/>
              <a:t>kosmolog</a:t>
            </a:r>
            <a:r>
              <a:rPr lang="en-US" sz="2000" dirty="0"/>
              <a:t>, </a:t>
            </a:r>
            <a:r>
              <a:rPr lang="en-US" sz="2000" dirty="0" err="1"/>
              <a:t>fizyk</a:t>
            </a:r>
            <a:r>
              <a:rPr lang="en-US" sz="2000" dirty="0"/>
              <a:t> </a:t>
            </a:r>
            <a:r>
              <a:rPr lang="en-US" sz="2000" dirty="0" err="1"/>
              <a:t>teoretyczny</a:t>
            </a:r>
            <a:r>
              <a:rPr lang="en-US" sz="2000" dirty="0"/>
              <a:t>. W </a:t>
            </a:r>
            <a:r>
              <a:rPr lang="en-US" sz="2000" dirty="0" err="1"/>
              <a:t>ciągu</a:t>
            </a:r>
            <a:r>
              <a:rPr lang="en-US" sz="2000" dirty="0"/>
              <a:t> </a:t>
            </a:r>
            <a:r>
              <a:rPr lang="en-US" sz="2000" dirty="0" err="1"/>
              <a:t>trwającej</a:t>
            </a:r>
            <a:r>
              <a:rPr lang="en-US" sz="2000" dirty="0"/>
              <a:t> </a:t>
            </a:r>
            <a:r>
              <a:rPr lang="en-US" sz="2000" dirty="0" err="1"/>
              <a:t>ponad</a:t>
            </a:r>
            <a:r>
              <a:rPr lang="en-US" sz="2000" dirty="0"/>
              <a:t> 40 </a:t>
            </a:r>
            <a:r>
              <a:rPr lang="en-US" sz="2000" dirty="0" err="1"/>
              <a:t>lat</a:t>
            </a:r>
            <a:r>
              <a:rPr lang="en-US" sz="2000" dirty="0"/>
              <a:t> </a:t>
            </a:r>
            <a:r>
              <a:rPr lang="en-US" sz="2000" dirty="0" err="1"/>
              <a:t>kariery</a:t>
            </a:r>
            <a:r>
              <a:rPr lang="en-US" sz="2000" dirty="0"/>
              <a:t> </a:t>
            </a:r>
            <a:r>
              <a:rPr lang="en-US" sz="2000" dirty="0" err="1"/>
              <a:t>naukowej</a:t>
            </a:r>
            <a:r>
              <a:rPr lang="en-US" sz="2000" dirty="0"/>
              <a:t> </a:t>
            </a:r>
            <a:r>
              <a:rPr lang="en-US" sz="2000" dirty="0" err="1"/>
              <a:t>zajmował</a:t>
            </a:r>
            <a:r>
              <a:rPr lang="en-US" sz="2000" dirty="0"/>
              <a:t> </a:t>
            </a:r>
            <a:r>
              <a:rPr lang="en-US" sz="2000" dirty="0" err="1"/>
              <a:t>się</a:t>
            </a:r>
            <a:r>
              <a:rPr lang="en-US" sz="2000" dirty="0"/>
              <a:t> </a:t>
            </a:r>
            <a:r>
              <a:rPr lang="en-US" sz="2000" dirty="0" err="1"/>
              <a:t>głównie</a:t>
            </a:r>
            <a:r>
              <a:rPr lang="en-US" sz="2000" dirty="0"/>
              <a:t> </a:t>
            </a:r>
            <a:r>
              <a:rPr lang="en-US" sz="2000" dirty="0" err="1"/>
              <a:t>czarnymi</a:t>
            </a:r>
            <a:r>
              <a:rPr lang="en-US" sz="2000" dirty="0"/>
              <a:t> </a:t>
            </a:r>
            <a:r>
              <a:rPr lang="en-US" sz="2000" dirty="0" err="1"/>
              <a:t>dziurami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grawitacją</a:t>
            </a:r>
            <a:r>
              <a:rPr lang="en-US" sz="2000" dirty="0"/>
              <a:t> </a:t>
            </a:r>
            <a:r>
              <a:rPr lang="en-US" sz="2000" dirty="0" err="1"/>
              <a:t>kwantową</a:t>
            </a:r>
            <a:r>
              <a:rPr lang="en-US" sz="2000" dirty="0"/>
              <a:t>. </a:t>
            </a:r>
            <a:r>
              <a:rPr lang="en-US" sz="2000" dirty="0" err="1"/>
              <a:t>Jego</a:t>
            </a:r>
            <a:r>
              <a:rPr lang="en-US" sz="2000" dirty="0"/>
              <a:t> </a:t>
            </a:r>
            <a:r>
              <a:rPr lang="en-US" sz="2000" dirty="0" err="1"/>
              <a:t>publiczne</a:t>
            </a:r>
            <a:r>
              <a:rPr lang="en-US" sz="2000" dirty="0"/>
              <a:t> </a:t>
            </a:r>
            <a:r>
              <a:rPr lang="en-US" sz="2000" dirty="0" err="1"/>
              <a:t>wystąpienia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książki</a:t>
            </a:r>
            <a:r>
              <a:rPr lang="en-US" sz="2000" dirty="0"/>
              <a:t> </a:t>
            </a:r>
            <a:r>
              <a:rPr lang="en-US" sz="2000" dirty="0" err="1"/>
              <a:t>popularnonaukowe</a:t>
            </a:r>
            <a:r>
              <a:rPr lang="en-US" sz="2000" dirty="0"/>
              <a:t>, w </a:t>
            </a:r>
            <a:r>
              <a:rPr lang="en-US" sz="2000" dirty="0" err="1"/>
              <a:t>których</a:t>
            </a:r>
            <a:r>
              <a:rPr lang="en-US" sz="2000" dirty="0"/>
              <a:t> </a:t>
            </a:r>
            <a:r>
              <a:rPr lang="en-US" sz="2000" dirty="0" err="1"/>
              <a:t>omawiał</a:t>
            </a:r>
            <a:r>
              <a:rPr lang="en-US" sz="2000" dirty="0"/>
              <a:t> </a:t>
            </a:r>
            <a:r>
              <a:rPr lang="en-US" sz="2000" dirty="0" err="1"/>
              <a:t>współczesną</a:t>
            </a:r>
            <a:r>
              <a:rPr lang="en-US" sz="2000" dirty="0"/>
              <a:t> </a:t>
            </a:r>
            <a:r>
              <a:rPr lang="en-US" sz="2000" dirty="0" err="1"/>
              <a:t>kosmologię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własne</a:t>
            </a:r>
            <a:r>
              <a:rPr lang="en-US" sz="2000" dirty="0"/>
              <a:t> </a:t>
            </a:r>
            <a:r>
              <a:rPr lang="en-US" sz="2000" dirty="0" err="1"/>
              <a:t>odkrycia</a:t>
            </a:r>
            <a:r>
              <a:rPr lang="en-US" sz="2000" dirty="0"/>
              <a:t>, </a:t>
            </a:r>
            <a:r>
              <a:rPr lang="en-US" sz="2000" dirty="0" err="1"/>
              <a:t>uczyniły</a:t>
            </a:r>
            <a:r>
              <a:rPr lang="en-US" sz="2000" dirty="0"/>
              <a:t> z </a:t>
            </a:r>
            <a:r>
              <a:rPr lang="en-US" sz="2000" dirty="0" err="1"/>
              <a:t>niego</a:t>
            </a:r>
            <a:r>
              <a:rPr lang="en-US" sz="2000" dirty="0"/>
              <a:t> </a:t>
            </a:r>
            <a:r>
              <a:rPr lang="en-US" sz="2000" dirty="0" err="1"/>
              <a:t>akademicką</a:t>
            </a:r>
            <a:r>
              <a:rPr lang="en-US" sz="2000" dirty="0"/>
              <a:t> </a:t>
            </a:r>
            <a:r>
              <a:rPr lang="en-US" sz="2000" dirty="0" err="1"/>
              <a:t>sławę</a:t>
            </a:r>
            <a:r>
              <a:rPr lang="en-US" sz="2000" dirty="0"/>
              <a:t>. Hawking </a:t>
            </a:r>
            <a:r>
              <a:rPr lang="en-US" sz="2000" dirty="0" err="1"/>
              <a:t>cierpiał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stwardnienie</a:t>
            </a:r>
            <a:r>
              <a:rPr lang="en-US" sz="2000" dirty="0"/>
              <a:t> </a:t>
            </a:r>
            <a:r>
              <a:rPr lang="en-US" sz="2000" dirty="0" err="1"/>
              <a:t>zanikowe</a:t>
            </a:r>
            <a:r>
              <a:rPr lang="en-US" sz="2000" dirty="0"/>
              <a:t> </a:t>
            </a:r>
            <a:r>
              <a:rPr lang="en-US" sz="2000" dirty="0" err="1"/>
              <a:t>boczne</a:t>
            </a:r>
            <a:r>
              <a:rPr lang="en-US" sz="2000" dirty="0"/>
              <a:t>, </a:t>
            </a:r>
            <a:r>
              <a:rPr lang="en-US" sz="2000" dirty="0" err="1"/>
              <a:t>którego</a:t>
            </a:r>
            <a:r>
              <a:rPr lang="en-US" sz="2000" dirty="0"/>
              <a:t> </a:t>
            </a:r>
            <a:r>
              <a:rPr lang="en-US" sz="2000" dirty="0" err="1"/>
              <a:t>postęp</a:t>
            </a:r>
            <a:r>
              <a:rPr lang="en-US" sz="2000" dirty="0"/>
              <a:t> </a:t>
            </a:r>
            <a:r>
              <a:rPr lang="en-US" sz="2000" dirty="0" err="1"/>
              <a:t>spowodował</a:t>
            </a:r>
            <a:r>
              <a:rPr lang="en-US" sz="2000" dirty="0"/>
              <a:t> </a:t>
            </a:r>
            <a:r>
              <a:rPr lang="en-US" sz="2000" dirty="0" err="1"/>
              <a:t>paraliż</a:t>
            </a:r>
            <a:r>
              <a:rPr lang="en-US" sz="2000" dirty="0"/>
              <a:t> </a:t>
            </a:r>
            <a:r>
              <a:rPr lang="en-US" sz="2000" dirty="0" err="1"/>
              <a:t>większości</a:t>
            </a:r>
            <a:r>
              <a:rPr lang="en-US" sz="2000" dirty="0"/>
              <a:t> </a:t>
            </a:r>
            <a:r>
              <a:rPr lang="en-US" sz="2000" dirty="0" err="1"/>
              <a:t>ciała</a:t>
            </a:r>
            <a:r>
              <a:rPr lang="en-US" sz="2000" dirty="0"/>
              <a:t>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38F7CB5-A086-4088-ACF7-F7E1CB64E9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13751" y="643604"/>
            <a:ext cx="4573803" cy="622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7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D735AD0A-1944-4886-B4FA-B95084BF7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Ludwig van Beethoven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ECAD06-9BF2-47F0-A321-BE05C6EA0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3160" y="2160589"/>
            <a:ext cx="6131427" cy="388077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 err="1"/>
              <a:t>Kompozytor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pianista</a:t>
            </a:r>
            <a:r>
              <a:rPr lang="en-US" sz="2400" dirty="0"/>
              <a:t> </a:t>
            </a:r>
            <a:r>
              <a:rPr lang="en-US" sz="2400" dirty="0" err="1"/>
              <a:t>niemiecki</a:t>
            </a:r>
            <a:r>
              <a:rPr lang="en-US" sz="2400" dirty="0"/>
              <a:t>, </a:t>
            </a:r>
            <a:r>
              <a:rPr lang="en-US" sz="2400" dirty="0" err="1"/>
              <a:t>ostatni</a:t>
            </a:r>
            <a:r>
              <a:rPr lang="en-US" sz="2400" dirty="0"/>
              <a:t> z tzw. </a:t>
            </a:r>
            <a:r>
              <a:rPr lang="en-US" sz="2400" dirty="0" err="1"/>
              <a:t>klasyków</a:t>
            </a:r>
            <a:r>
              <a:rPr lang="en-US" sz="2400" dirty="0"/>
              <a:t> </a:t>
            </a:r>
            <a:r>
              <a:rPr lang="en-US" sz="2400" dirty="0" err="1"/>
              <a:t>wiedeńskich</a:t>
            </a:r>
            <a:r>
              <a:rPr lang="en-US" sz="2400" dirty="0"/>
              <a:t>, a </a:t>
            </a:r>
            <a:r>
              <a:rPr lang="en-US" sz="2400" dirty="0" err="1"/>
              <a:t>zarazem</a:t>
            </a:r>
            <a:r>
              <a:rPr lang="en-US" sz="2400" dirty="0"/>
              <a:t> </a:t>
            </a:r>
            <a:r>
              <a:rPr lang="en-US" sz="2400" dirty="0" err="1"/>
              <a:t>prekursor</a:t>
            </a:r>
            <a:r>
              <a:rPr lang="en-US" sz="2400" dirty="0"/>
              <a:t> </a:t>
            </a:r>
            <a:r>
              <a:rPr lang="en-US" sz="2400" dirty="0" err="1"/>
              <a:t>romantyzmu</a:t>
            </a:r>
            <a:r>
              <a:rPr lang="en-US" sz="2400" dirty="0"/>
              <a:t> w </a:t>
            </a:r>
            <a:r>
              <a:rPr lang="en-US" sz="2400" dirty="0" err="1"/>
              <a:t>muzyce</a:t>
            </a:r>
            <a:r>
              <a:rPr lang="en-US" sz="2400" dirty="0"/>
              <a:t>, </a:t>
            </a:r>
            <a:r>
              <a:rPr lang="en-US" sz="2400" dirty="0" err="1"/>
              <a:t>uznawany</a:t>
            </a:r>
            <a:r>
              <a:rPr lang="en-US" sz="2400" dirty="0"/>
              <a:t> za </a:t>
            </a:r>
            <a:r>
              <a:rPr lang="en-US" sz="2400" dirty="0" err="1"/>
              <a:t>jednego</a:t>
            </a:r>
            <a:r>
              <a:rPr lang="en-US" sz="2400" dirty="0"/>
              <a:t> z </a:t>
            </a:r>
            <a:r>
              <a:rPr lang="en-US" sz="2400" dirty="0" err="1"/>
              <a:t>największych</a:t>
            </a:r>
            <a:r>
              <a:rPr lang="en-US" sz="2400" dirty="0"/>
              <a:t> </a:t>
            </a:r>
            <a:r>
              <a:rPr lang="en-US" sz="2400" dirty="0" err="1"/>
              <a:t>twórców</a:t>
            </a:r>
            <a:r>
              <a:rPr lang="en-US" sz="2400" dirty="0"/>
              <a:t> </a:t>
            </a:r>
            <a:r>
              <a:rPr lang="en-US" sz="2400" dirty="0" err="1"/>
              <a:t>muzycznych</a:t>
            </a:r>
            <a:r>
              <a:rPr lang="en-US" sz="2400" dirty="0"/>
              <a:t> </a:t>
            </a:r>
            <a:r>
              <a:rPr lang="en-US" sz="2400" dirty="0" err="1"/>
              <a:t>wszech</a:t>
            </a:r>
            <a:r>
              <a:rPr lang="en-US" sz="2400" dirty="0"/>
              <a:t> </a:t>
            </a:r>
            <a:r>
              <a:rPr lang="en-US" sz="2400" dirty="0" err="1"/>
              <a:t>czasów</a:t>
            </a:r>
            <a:r>
              <a:rPr lang="en-US" sz="2400" dirty="0"/>
              <a:t>. </a:t>
            </a:r>
            <a:r>
              <a:rPr lang="en-US" sz="2400" dirty="0" err="1"/>
              <a:t>Mimo</a:t>
            </a:r>
            <a:r>
              <a:rPr lang="en-US" sz="2400" dirty="0"/>
              <a:t>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około</a:t>
            </a:r>
            <a:r>
              <a:rPr lang="en-US" sz="2400" dirty="0"/>
              <a:t> 25. roku </a:t>
            </a:r>
            <a:r>
              <a:rPr lang="en-US" sz="2400" dirty="0" err="1"/>
              <a:t>życia</a:t>
            </a:r>
            <a:r>
              <a:rPr lang="en-US" sz="2400" dirty="0"/>
              <a:t> </a:t>
            </a:r>
            <a:r>
              <a:rPr lang="en-US" sz="2400" dirty="0" err="1"/>
              <a:t>zaczął</a:t>
            </a:r>
            <a:r>
              <a:rPr lang="en-US" sz="2400" dirty="0"/>
              <a:t> </a:t>
            </a:r>
            <a:r>
              <a:rPr lang="en-US" sz="2400" dirty="0" err="1"/>
              <a:t>tracić</a:t>
            </a:r>
            <a:r>
              <a:rPr lang="en-US" sz="2400" dirty="0"/>
              <a:t> </a:t>
            </a:r>
            <a:r>
              <a:rPr lang="en-US" sz="2400" dirty="0" err="1"/>
              <a:t>słuch</a:t>
            </a:r>
            <a:r>
              <a:rPr lang="en-US" sz="2400" dirty="0"/>
              <a:t>, </a:t>
            </a:r>
            <a:r>
              <a:rPr lang="en-US" sz="2400" dirty="0" err="1"/>
              <a:t>okazał</a:t>
            </a:r>
            <a:r>
              <a:rPr lang="en-US" sz="2400" dirty="0"/>
              <a:t> </a:t>
            </a:r>
            <a:r>
              <a:rPr lang="en-US" sz="2400" dirty="0" err="1"/>
              <a:t>wielką</a:t>
            </a:r>
            <a:r>
              <a:rPr lang="en-US" sz="2400" dirty="0"/>
              <a:t> </a:t>
            </a:r>
            <a:r>
              <a:rPr lang="en-US" sz="2400" dirty="0" err="1"/>
              <a:t>siłę</a:t>
            </a:r>
            <a:r>
              <a:rPr lang="en-US" sz="2400" dirty="0"/>
              <a:t> </a:t>
            </a:r>
            <a:r>
              <a:rPr lang="en-US" sz="2400" dirty="0" err="1"/>
              <a:t>ducha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zaprzestał</a:t>
            </a:r>
            <a:r>
              <a:rPr lang="en-US" sz="2400" dirty="0"/>
              <a:t> </a:t>
            </a:r>
            <a:r>
              <a:rPr lang="en-US" sz="2400" dirty="0" err="1"/>
              <a:t>tworzenia</a:t>
            </a:r>
            <a:r>
              <a:rPr lang="en-US" sz="2400" dirty="0"/>
              <a:t> (do </a:t>
            </a:r>
            <a:r>
              <a:rPr lang="en-US" sz="2400" dirty="0" err="1"/>
              <a:t>czasu</a:t>
            </a:r>
            <a:r>
              <a:rPr lang="en-US" sz="2400" dirty="0"/>
              <a:t> </a:t>
            </a:r>
            <a:r>
              <a:rPr lang="en-US" sz="2400" dirty="0" err="1"/>
              <a:t>również</a:t>
            </a:r>
            <a:r>
              <a:rPr lang="en-US" sz="2400" dirty="0"/>
              <a:t> </a:t>
            </a:r>
            <a:r>
              <a:rPr lang="en-US" sz="2400" dirty="0" err="1"/>
              <a:t>wykonywania</a:t>
            </a:r>
            <a:r>
              <a:rPr lang="en-US" sz="2400" dirty="0"/>
              <a:t>) </a:t>
            </a:r>
            <a:r>
              <a:rPr lang="en-US" sz="2400" dirty="0" err="1"/>
              <a:t>swoich</a:t>
            </a:r>
            <a:r>
              <a:rPr lang="en-US" sz="2400" dirty="0"/>
              <a:t> </a:t>
            </a:r>
            <a:r>
              <a:rPr lang="en-US" sz="2400" dirty="0" err="1"/>
              <a:t>dzieł</a:t>
            </a:r>
            <a:r>
              <a:rPr lang="en-US" sz="2400" dirty="0"/>
              <a:t>, </a:t>
            </a:r>
            <a:r>
              <a:rPr lang="en-US" sz="2400" dirty="0" err="1"/>
              <a:t>nawet</a:t>
            </a:r>
            <a:r>
              <a:rPr lang="en-US" sz="2400" dirty="0"/>
              <a:t> w </a:t>
            </a:r>
            <a:r>
              <a:rPr lang="en-US" sz="2400" dirty="0" err="1"/>
              <a:t>okresie</a:t>
            </a:r>
            <a:r>
              <a:rPr lang="en-US" sz="2400" dirty="0"/>
              <a:t> </a:t>
            </a:r>
            <a:r>
              <a:rPr lang="en-US" sz="2400" dirty="0" err="1"/>
              <a:t>całkowitej</a:t>
            </a:r>
            <a:r>
              <a:rPr lang="en-US" sz="2400" dirty="0"/>
              <a:t> </a:t>
            </a:r>
            <a:r>
              <a:rPr lang="en-US" sz="2400" dirty="0" err="1"/>
              <a:t>głuchoty</a:t>
            </a:r>
            <a:r>
              <a:rPr lang="en-US" sz="2400" dirty="0"/>
              <a:t>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02B2F8C-BECD-42B6-8DCA-DFA6534249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413" r="1" b="1"/>
          <a:stretch/>
        </p:blipFill>
        <p:spPr>
          <a:xfrm>
            <a:off x="677334" y="2159331"/>
            <a:ext cx="3144597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93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3D485880-8A9C-465D-BE6A-ED558E76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Ray Charles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FE5141B-218D-4A00-B534-B5D56448C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2160589"/>
            <a:ext cx="4415050" cy="388077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 err="1"/>
              <a:t>Amerykański</a:t>
            </a:r>
            <a:r>
              <a:rPr lang="en-US" sz="2800" dirty="0"/>
              <a:t> </a:t>
            </a:r>
            <a:r>
              <a:rPr lang="en-US" sz="2800" dirty="0" err="1"/>
              <a:t>wokalista</a:t>
            </a:r>
            <a:r>
              <a:rPr lang="en-US" sz="2800" dirty="0"/>
              <a:t>, </a:t>
            </a:r>
            <a:r>
              <a:rPr lang="en-US" sz="2800" dirty="0" err="1"/>
              <a:t>muzyk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pianista</a:t>
            </a:r>
            <a:r>
              <a:rPr lang="en-US" sz="2800" dirty="0"/>
              <a:t>, </a:t>
            </a:r>
            <a:r>
              <a:rPr lang="en-US" sz="2800" dirty="0" err="1"/>
              <a:t>uważany</a:t>
            </a:r>
            <a:r>
              <a:rPr lang="en-US" sz="2800" dirty="0"/>
              <a:t> za </a:t>
            </a:r>
            <a:r>
              <a:rPr lang="en-US" sz="2800" dirty="0" err="1"/>
              <a:t>artystę</a:t>
            </a:r>
            <a:r>
              <a:rPr lang="en-US" sz="2800" dirty="0"/>
              <a:t>, </a:t>
            </a:r>
            <a:r>
              <a:rPr lang="en-US" sz="2800" dirty="0" err="1"/>
              <a:t>który</a:t>
            </a:r>
            <a:r>
              <a:rPr lang="en-US" sz="2800" dirty="0"/>
              <a:t> </a:t>
            </a:r>
            <a:r>
              <a:rPr lang="en-US" sz="2800" dirty="0" err="1"/>
              <a:t>ukształtował</a:t>
            </a:r>
            <a:r>
              <a:rPr lang="en-US" sz="2800" dirty="0"/>
              <a:t> rhythm and blues. w </a:t>
            </a:r>
            <a:r>
              <a:rPr lang="en-US" sz="2800" dirty="0" err="1"/>
              <a:t>wieku</a:t>
            </a:r>
            <a:r>
              <a:rPr lang="en-US" sz="2800" dirty="0"/>
              <a:t> 5 </a:t>
            </a:r>
            <a:r>
              <a:rPr lang="en-US" sz="2800" dirty="0" err="1"/>
              <a:t>lat</a:t>
            </a:r>
            <a:r>
              <a:rPr lang="en-US" sz="2800" dirty="0"/>
              <a:t> Ray </a:t>
            </a:r>
            <a:r>
              <a:rPr lang="en-US" sz="2800" dirty="0" err="1"/>
              <a:t>zaczął</a:t>
            </a:r>
            <a:r>
              <a:rPr lang="en-US" sz="2800" dirty="0"/>
              <a:t> </a:t>
            </a:r>
            <a:r>
              <a:rPr lang="en-US" sz="2800" dirty="0" err="1"/>
              <a:t>tracić</a:t>
            </a:r>
            <a:r>
              <a:rPr lang="en-US" sz="2800" dirty="0"/>
              <a:t> </a:t>
            </a:r>
            <a:r>
              <a:rPr lang="en-US" sz="2800" dirty="0" err="1"/>
              <a:t>wzrok</a:t>
            </a:r>
            <a:r>
              <a:rPr lang="en-US" sz="2800" dirty="0"/>
              <a:t>, a </a:t>
            </a:r>
            <a:r>
              <a:rPr lang="en-US" sz="2800" dirty="0" err="1"/>
              <a:t>mając</a:t>
            </a:r>
            <a:r>
              <a:rPr lang="en-US" sz="2800" dirty="0"/>
              <a:t> </a:t>
            </a:r>
            <a:r>
              <a:rPr lang="en-US" sz="2800" dirty="0" err="1"/>
              <a:t>siedem</a:t>
            </a:r>
            <a:r>
              <a:rPr lang="en-US" sz="2800" dirty="0"/>
              <a:t> </a:t>
            </a:r>
            <a:r>
              <a:rPr lang="en-US" sz="2800" dirty="0" err="1"/>
              <a:t>lat</a:t>
            </a:r>
            <a:r>
              <a:rPr lang="en-US" sz="2800" dirty="0"/>
              <a:t> </a:t>
            </a:r>
            <a:r>
              <a:rPr lang="en-US" sz="2800" dirty="0" err="1"/>
              <a:t>stał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 </a:t>
            </a:r>
            <a:r>
              <a:rPr lang="en-US" sz="2800" dirty="0" err="1"/>
              <a:t>całkiem</a:t>
            </a:r>
            <a:r>
              <a:rPr lang="en-US" sz="2800" dirty="0"/>
              <a:t> </a:t>
            </a:r>
            <a:r>
              <a:rPr lang="en-US" sz="2800" dirty="0" err="1"/>
              <a:t>niewidomy</a:t>
            </a:r>
            <a:r>
              <a:rPr lang="en-US" sz="2800" dirty="0"/>
              <a:t>.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CBA2EBE-3FC1-4914-BAB0-FF87A09011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914" r="19323" b="-11"/>
          <a:stretch/>
        </p:blipFill>
        <p:spPr>
          <a:xfrm>
            <a:off x="5391996" y="2159000"/>
            <a:ext cx="4415050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2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53E1276A-EFB0-44C9-A215-C29949E82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464" y="583093"/>
            <a:ext cx="7080804" cy="562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4704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296</Words>
  <Application>Microsoft Office PowerPoint</Application>
  <PresentationFormat>Panoramiczny</PresentationFormat>
  <Paragraphs>11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„Niepełnosprawność to stan fizyczny, natomiast kalectwo to stan umysłu”. Jan Mela </vt:lpstr>
      <vt:lpstr>Nick Vujicic</vt:lpstr>
      <vt:lpstr>Stephen William Hawking</vt:lpstr>
      <vt:lpstr>Ludwig van Beethoven</vt:lpstr>
      <vt:lpstr>Ray Charles</vt:lpstr>
      <vt:lpstr>Prezentacja programu PowerPoint</vt:lpstr>
      <vt:lpstr>Dziękuję za uwagę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Jarosław Budny</dc:creator>
  <cp:lastModifiedBy>Jarosław Budny</cp:lastModifiedBy>
  <cp:revision>2</cp:revision>
  <dcterms:created xsi:type="dcterms:W3CDTF">2021-11-26T17:45:25Z</dcterms:created>
  <dcterms:modified xsi:type="dcterms:W3CDTF">2021-11-26T18:12:21Z</dcterms:modified>
</cp:coreProperties>
</file>