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a84868e9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a84868e9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a84868e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a84868e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a84868e9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a84868e9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c85faa2b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c85faa2b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c85faa2b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c85faa2b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c85faa2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c85faa2b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a84868e9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a84868e9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c85faa2b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c85faa2b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83JT268Ax4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2GBhDPkXsJs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yyh8rhwKQ8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NB6NW868CqU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2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786200" y="451950"/>
            <a:ext cx="50562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E69138"/>
                </a:solidFill>
              </a:rPr>
              <a:t>Wielkanoc - </a:t>
            </a:r>
            <a:r>
              <a:rPr lang="pl" sz="3020" b="1" i="1">
                <a:solidFill>
                  <a:srgbClr val="E06666"/>
                </a:solidFill>
              </a:rPr>
              <a:t>EASTER</a:t>
            </a:r>
            <a:endParaRPr sz="3020" b="1" i="1">
              <a:solidFill>
                <a:srgbClr val="E06666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515350" y="1152475"/>
            <a:ext cx="5587500" cy="3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700">
                <a:solidFill>
                  <a:srgbClr val="8E7CC3"/>
                </a:solidFill>
              </a:rPr>
              <a:t>Zarówno w Polsce, jak i w Wielkiej Brytanii, Wielkanoc  to czas, który najchętniej spędzany jest w towarzystwie bliskich, czemu sprzyjają dni wolne od pracy (w Wlk. Brytanii jest to wielkanocny piątek i poniedziałek). Dekoracje nie odbiegają znacznie od tych mających miejsce w polskich domach – królują wesołe, kolorowe barwy, żonkile w wazonie, baranki, żółte kurczaczki oraz słodkie króliczki. Pyszne dania, słodkości i prezenty są jedynie pretekstem do wyrażenia uczuć. Nie oznacza to jednak, że Anglicy swoje święta spędzają wyłącznie przy stole! </a:t>
            </a:r>
            <a:endParaRPr sz="1700">
              <a:solidFill>
                <a:srgbClr val="8E7CC3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786200" y="4867950"/>
            <a:ext cx="492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https://www.veritas-care.pl/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071950" y="193900"/>
            <a:ext cx="4785300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A64D79"/>
                </a:solidFill>
              </a:rPr>
              <a:t>EASTER HUNT</a:t>
            </a:r>
            <a:r>
              <a:rPr lang="pl" sz="3020" b="1" i="1">
                <a:solidFill>
                  <a:srgbClr val="C27BA0"/>
                </a:solidFill>
              </a:rPr>
              <a:t> - miła tradycja szukania wielkanocnych jajek</a:t>
            </a:r>
            <a:endParaRPr sz="3020" b="1" i="1">
              <a:solidFill>
                <a:srgbClr val="C27BA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03925" y="2682800"/>
            <a:ext cx="4021500" cy="22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pl" sz="1000"/>
              <a:t>W Niedzielę Wielkanocną odbywa się parada, a dzieci biorą udział w tzw. </a:t>
            </a:r>
            <a:r>
              <a:rPr lang="pl" sz="1000" b="1" i="1" u="sng">
                <a:solidFill>
                  <a:srgbClr val="E06666"/>
                </a:solidFill>
              </a:rPr>
              <a:t>polowaniu na jajka</a:t>
            </a:r>
            <a:r>
              <a:rPr lang="pl" sz="1000"/>
              <a:t>. Czekoladowe jajeczka są ukryte na terenie domu oraz ogrodu, a maluch, który znajdzie ich najwięcej, wygrywa i może zjeść największą ilość słodyczy. Pociechy wierzą, że słodkości ukrywa dla nich tajemniczy Zajączek Wielkanocny. Dawno temu  nie pozwalano jeść jajek w Wielkim Poście, a zwłaszcza w tygodniu poprzedzającym Wielkanoc (znanym jako Wielki Tydzień). Tak więc wszystkie jaja złożone przez kury w tym tygodniu były zbierane, malowane, a następnie rozdawane dzieciom jako prezenty. Obecnie przekształciło się to w tradycję, która cieszy zwłaszcza dzieci. Zbierają kolorowe jajka, ukryte przez rodziców w ogrodzie, zwykle są to </a:t>
            </a:r>
            <a:r>
              <a:rPr lang="pl" sz="1000" b="1" i="1" u="sng">
                <a:solidFill>
                  <a:srgbClr val="7F6000"/>
                </a:solidFill>
              </a:rPr>
              <a:t>jajka czekoladowe</a:t>
            </a:r>
            <a:r>
              <a:rPr lang="pl" sz="1000"/>
              <a:t>!   </a:t>
            </a:r>
            <a:endParaRPr sz="10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425" y="1806925"/>
            <a:ext cx="4909372" cy="326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25" y="83300"/>
            <a:ext cx="3679075" cy="24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44225"/>
            <a:ext cx="85206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 dirty="0">
                <a:solidFill>
                  <a:srgbClr val="3D85C6"/>
                </a:solidFill>
              </a:rPr>
              <a:t>Obejrzyjmy film pt. ”Spot’s first Easter” - “Pierwsza Wielkanoc Spota”</a:t>
            </a:r>
            <a:endParaRPr sz="3020" b="1" i="1" dirty="0">
              <a:solidFill>
                <a:srgbClr val="3D85C6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406075"/>
            <a:ext cx="8520600" cy="3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Multimedia online 1" title="Spot's First Easter">
            <a:hlinkClick r:id="" action="ppaction://media"/>
            <a:extLst>
              <a:ext uri="{FF2B5EF4-FFF2-40B4-BE49-F238E27FC236}">
                <a16:creationId xmlns:a16="http://schemas.microsoft.com/office/drawing/2014/main" id="{E3C00A7F-9562-4B2E-A8C0-60D238C0AA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1925" y="1406584"/>
            <a:ext cx="6181754" cy="3492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199825"/>
            <a:ext cx="85206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741B47"/>
                </a:solidFill>
              </a:rPr>
              <a:t>Rolling eggs</a:t>
            </a:r>
            <a:r>
              <a:rPr lang="pl" sz="3020" b="1" i="1">
                <a:solidFill>
                  <a:srgbClr val="980000"/>
                </a:solidFill>
              </a:rPr>
              <a:t> - </a:t>
            </a:r>
            <a:endParaRPr sz="3020" b="1" i="1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980000"/>
                </a:solidFill>
              </a:rPr>
              <a:t>turlanie pomalowanych jajek z górki</a:t>
            </a:r>
            <a:endParaRPr sz="3020" b="1" i="1">
              <a:solidFill>
                <a:srgbClr val="980000"/>
              </a:solidFill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55425" y="1487550"/>
            <a:ext cx="3715200" cy="27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pl" sz="6307">
                <a:solidFill>
                  <a:srgbClr val="38761D"/>
                </a:solidFill>
              </a:rPr>
              <a:t>Z jajkami związana jest jeszcze inna zabawa – </a:t>
            </a:r>
            <a:r>
              <a:rPr lang="pl" sz="6307" b="1" u="sng">
                <a:solidFill>
                  <a:srgbClr val="38761D"/>
                </a:solidFill>
              </a:rPr>
              <a:t>rolling eggs</a:t>
            </a:r>
            <a:r>
              <a:rPr lang="pl" sz="6307">
                <a:solidFill>
                  <a:srgbClr val="38761D"/>
                </a:solidFill>
              </a:rPr>
              <a:t>, czyli dosłownie </a:t>
            </a:r>
            <a:r>
              <a:rPr lang="pl" sz="6307" b="1" u="sng">
                <a:solidFill>
                  <a:srgbClr val="38761D"/>
                </a:solidFill>
              </a:rPr>
              <a:t>toczenie (turlanie) jajek</a:t>
            </a:r>
            <a:r>
              <a:rPr lang="pl" sz="6307">
                <a:solidFill>
                  <a:srgbClr val="38761D"/>
                </a:solidFill>
              </a:rPr>
              <a:t>. Tradycja ta to nic innego jak turniej w turlaniu jajek z górki. Cała trudność polega na tym, że jajko musi dotrzeć na metę, u stóp górki, w idealnym stanie. Zwycięża więc ta osoba, która nie tylko jako pierwsza stoczy jajko, ale i dostarczy je bez naruszenia skorupki.</a:t>
            </a:r>
            <a:endParaRPr sz="6307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075" y="1355125"/>
            <a:ext cx="5078424" cy="36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60950" y="479725"/>
            <a:ext cx="847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CC0000"/>
                </a:solidFill>
              </a:rPr>
              <a:t>LEARN SOME EASTER WORDS!  </a:t>
            </a:r>
            <a:endParaRPr sz="3020" b="1" i="1">
              <a:solidFill>
                <a:srgbClr val="CC0000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Multimedia online 1" title="Easter Vocabulary for Kids - with phrases">
            <a:hlinkClick r:id="" action="ppaction://media"/>
            <a:extLst>
              <a:ext uri="{FF2B5EF4-FFF2-40B4-BE49-F238E27FC236}">
                <a16:creationId xmlns:a16="http://schemas.microsoft.com/office/drawing/2014/main" id="{0F3DC28E-7C0B-4E2E-A145-9B7246E7C3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3287" y="1152475"/>
            <a:ext cx="6046726" cy="34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3D85C6"/>
                </a:solidFill>
              </a:rPr>
              <a:t>TEN BUNNIES COUNTING SONG</a:t>
            </a:r>
            <a:endParaRPr sz="3020" b="1" i="1">
              <a:solidFill>
                <a:srgbClr val="3D85C6"/>
              </a:solidFill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88075" y="1221675"/>
            <a:ext cx="85206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Multimedia online 1" title="Ten Bunnies Counting Song 1-10 | Easter Song | Lyrics | Easter Bunny | Kids Song">
            <a:hlinkClick r:id="" action="ppaction://media"/>
            <a:extLst>
              <a:ext uri="{FF2B5EF4-FFF2-40B4-BE49-F238E27FC236}">
                <a16:creationId xmlns:a16="http://schemas.microsoft.com/office/drawing/2014/main" id="{2A06EE3E-AAE5-44F7-8FD4-9FD122242F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5185" y="1221675"/>
            <a:ext cx="6153629" cy="34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8950"/>
            <a:ext cx="4532466" cy="39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125" y="868950"/>
            <a:ext cx="4784875" cy="39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360500" y="203375"/>
            <a:ext cx="701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55" b="1" i="1">
                <a:solidFill>
                  <a:srgbClr val="1C4587"/>
                </a:solidFill>
              </a:rPr>
              <a:t>Kolorowanka Happy Easter</a:t>
            </a:r>
            <a:r>
              <a:rPr lang="pl"/>
              <a:t>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187425"/>
            <a:ext cx="85206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38761D"/>
                </a:solidFill>
              </a:rPr>
              <a:t>EASY PAPER RABBIT - </a:t>
            </a:r>
            <a:endParaRPr sz="3020" b="1" i="1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020" b="1" i="1">
                <a:solidFill>
                  <a:srgbClr val="38761D"/>
                </a:solidFill>
              </a:rPr>
              <a:t>Łatwy do zrobienia króliczek z papieru  </a:t>
            </a:r>
            <a:endParaRPr sz="3020" b="1" i="1">
              <a:solidFill>
                <a:srgbClr val="38761D"/>
              </a:solidFill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63100" y="1422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Multimedia online 1" title="Easy Paper RABBIT Craft Ideas | Paper Crafts | Paper RABBIT">
            <a:hlinkClick r:id="" action="ppaction://media"/>
            <a:extLst>
              <a:ext uri="{FF2B5EF4-FFF2-40B4-BE49-F238E27FC236}">
                <a16:creationId xmlns:a16="http://schemas.microsoft.com/office/drawing/2014/main" id="{3ED5028F-A56C-40FB-AE7B-6759850C50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2498" y="1422975"/>
            <a:ext cx="6105951" cy="344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364</Words>
  <Application>Microsoft Office PowerPoint</Application>
  <PresentationFormat>Pokaz na ekranie (16:9)</PresentationFormat>
  <Paragraphs>15</Paragraphs>
  <Slides>9</Slides>
  <Notes>9</Notes>
  <HiddenSlides>0</HiddenSlides>
  <MMClips>4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Prezentacja programu PowerPoint</vt:lpstr>
      <vt:lpstr>Wielkanoc - EASTER</vt:lpstr>
      <vt:lpstr>EASTER HUNT - miła tradycja szukania wielkanocnych jajek</vt:lpstr>
      <vt:lpstr>Obejrzyjmy film pt. ”Spot’s first Easter” - “Pierwsza Wielkanoc Spota”</vt:lpstr>
      <vt:lpstr>Rolling eggs -  turlanie pomalowanych jajek z górki</vt:lpstr>
      <vt:lpstr>LEARN SOME EASTER WORDS!  </vt:lpstr>
      <vt:lpstr>TEN BUNNIES COUNTING SONG</vt:lpstr>
      <vt:lpstr>Kolorowanka Happy Easter!</vt:lpstr>
      <vt:lpstr>EASY PAPER RABBIT -  Łatwy do zrobienia króliczek z papieru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Mariola Wiśniewska-Probola</cp:lastModifiedBy>
  <cp:revision>2</cp:revision>
  <dcterms:modified xsi:type="dcterms:W3CDTF">2021-03-28T20:25:39Z</dcterms:modified>
</cp:coreProperties>
</file>